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26"/>
  </p:notesMasterIdLst>
  <p:sldIdLst>
    <p:sldId id="518" r:id="rId5"/>
    <p:sldId id="547" r:id="rId6"/>
    <p:sldId id="548" r:id="rId7"/>
    <p:sldId id="549" r:id="rId8"/>
    <p:sldId id="469" r:id="rId9"/>
    <p:sldId id="546" r:id="rId10"/>
    <p:sldId id="560" r:id="rId11"/>
    <p:sldId id="565" r:id="rId12"/>
    <p:sldId id="564" r:id="rId13"/>
    <p:sldId id="552" r:id="rId14"/>
    <p:sldId id="551" r:id="rId15"/>
    <p:sldId id="274" r:id="rId16"/>
    <p:sldId id="566" r:id="rId17"/>
    <p:sldId id="561" r:id="rId18"/>
    <p:sldId id="556" r:id="rId19"/>
    <p:sldId id="554" r:id="rId20"/>
    <p:sldId id="563" r:id="rId21"/>
    <p:sldId id="559" r:id="rId22"/>
    <p:sldId id="545" r:id="rId23"/>
    <p:sldId id="558" r:id="rId24"/>
    <p:sldId id="504" r:id="rId25"/>
  </p:sldIdLst>
  <p:sldSz cx="24387175" cy="13716000"/>
  <p:notesSz cx="6858000" cy="9144000"/>
  <p:defaultTextStyle>
    <a:defPPr>
      <a:defRPr lang="es-ES"/>
    </a:defPPr>
    <a:lvl1pPr marL="0" algn="l" defTabSz="914629" rtl="0" eaLnBrk="1" latinLnBrk="0" hangingPunct="1">
      <a:defRPr sz="3600" kern="1200">
        <a:solidFill>
          <a:schemeClr val="tx1"/>
        </a:solidFill>
        <a:latin typeface="+mn-lt"/>
        <a:ea typeface="+mn-ea"/>
        <a:cs typeface="+mn-cs"/>
      </a:defRPr>
    </a:lvl1pPr>
    <a:lvl2pPr marL="914629" algn="l" defTabSz="914629" rtl="0" eaLnBrk="1" latinLnBrk="0" hangingPunct="1">
      <a:defRPr sz="3600" kern="1200">
        <a:solidFill>
          <a:schemeClr val="tx1"/>
        </a:solidFill>
        <a:latin typeface="+mn-lt"/>
        <a:ea typeface="+mn-ea"/>
        <a:cs typeface="+mn-cs"/>
      </a:defRPr>
    </a:lvl2pPr>
    <a:lvl3pPr marL="1829257" algn="l" defTabSz="914629" rtl="0" eaLnBrk="1" latinLnBrk="0" hangingPunct="1">
      <a:defRPr sz="3600" kern="1200">
        <a:solidFill>
          <a:schemeClr val="tx1"/>
        </a:solidFill>
        <a:latin typeface="+mn-lt"/>
        <a:ea typeface="+mn-ea"/>
        <a:cs typeface="+mn-cs"/>
      </a:defRPr>
    </a:lvl3pPr>
    <a:lvl4pPr marL="2743886" algn="l" defTabSz="914629" rtl="0" eaLnBrk="1" latinLnBrk="0" hangingPunct="1">
      <a:defRPr sz="3600" kern="1200">
        <a:solidFill>
          <a:schemeClr val="tx1"/>
        </a:solidFill>
        <a:latin typeface="+mn-lt"/>
        <a:ea typeface="+mn-ea"/>
        <a:cs typeface="+mn-cs"/>
      </a:defRPr>
    </a:lvl4pPr>
    <a:lvl5pPr marL="3658514" algn="l" defTabSz="914629" rtl="0" eaLnBrk="1" latinLnBrk="0" hangingPunct="1">
      <a:defRPr sz="3600" kern="1200">
        <a:solidFill>
          <a:schemeClr val="tx1"/>
        </a:solidFill>
        <a:latin typeface="+mn-lt"/>
        <a:ea typeface="+mn-ea"/>
        <a:cs typeface="+mn-cs"/>
      </a:defRPr>
    </a:lvl5pPr>
    <a:lvl6pPr marL="4573143" algn="l" defTabSz="914629" rtl="0" eaLnBrk="1" latinLnBrk="0" hangingPunct="1">
      <a:defRPr sz="3600" kern="1200">
        <a:solidFill>
          <a:schemeClr val="tx1"/>
        </a:solidFill>
        <a:latin typeface="+mn-lt"/>
        <a:ea typeface="+mn-ea"/>
        <a:cs typeface="+mn-cs"/>
      </a:defRPr>
    </a:lvl6pPr>
    <a:lvl7pPr marL="5487772" algn="l" defTabSz="914629" rtl="0" eaLnBrk="1" latinLnBrk="0" hangingPunct="1">
      <a:defRPr sz="3600" kern="1200">
        <a:solidFill>
          <a:schemeClr val="tx1"/>
        </a:solidFill>
        <a:latin typeface="+mn-lt"/>
        <a:ea typeface="+mn-ea"/>
        <a:cs typeface="+mn-cs"/>
      </a:defRPr>
    </a:lvl7pPr>
    <a:lvl8pPr marL="6402400" algn="l" defTabSz="914629" rtl="0" eaLnBrk="1" latinLnBrk="0" hangingPunct="1">
      <a:defRPr sz="3600" kern="1200">
        <a:solidFill>
          <a:schemeClr val="tx1"/>
        </a:solidFill>
        <a:latin typeface="+mn-lt"/>
        <a:ea typeface="+mn-ea"/>
        <a:cs typeface="+mn-cs"/>
      </a:defRPr>
    </a:lvl8pPr>
    <a:lvl9pPr marL="7317029" algn="l" defTabSz="91462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9A6"/>
    <a:srgbClr val="1953A2"/>
    <a:srgbClr val="00A499"/>
    <a:srgbClr val="FFFFFF"/>
    <a:srgbClr val="FF58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E54B4-D2B1-457B-83C8-6A3AB70EA744}" v="21" dt="2020-11-12T10:23:41.620"/>
    <p1510:client id="{44A8E9F9-B60F-45CB-BB15-88213DB365AA}" v="9" dt="2021-03-02T18:29:35.489"/>
  </p1510:revLst>
</p1510:revInfo>
</file>

<file path=ppt/tableStyles.xml><?xml version="1.0" encoding="utf-8"?>
<a:tblStyleLst xmlns:a="http://schemas.openxmlformats.org/drawingml/2006/main" def="{5C22544A-7EE6-4342-B048-85BDC9FD1C3A}">
  <a:tblStyle styleId="{7DF18680-E054-41AD-8BC1-D1AEF772440D}" styleName="Estil mitjà 2 - èmfasi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2" autoAdjust="0"/>
    <p:restoredTop sz="94690"/>
  </p:normalViewPr>
  <p:slideViewPr>
    <p:cSldViewPr snapToGrid="0" snapToObjects="1">
      <p:cViewPr varScale="1">
        <p:scale>
          <a:sx n="41" d="100"/>
          <a:sy n="41" d="100"/>
        </p:scale>
        <p:origin x="696" y="48"/>
      </p:cViewPr>
      <p:guideLst>
        <p:guide orient="horz" pos="4320"/>
        <p:guide pos="76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e Byrne" userId="S::byrnej40@tcd.ie::eefd9811-0a70-4097-af3c-eb04cf22a554" providerId="AD" clId="Web-{44A8E9F9-B60F-45CB-BB15-88213DB365AA}"/>
    <pc:docChg chg="addSld modSld addMainMaster delMainMaster">
      <pc:chgData name="Jake Byrne" userId="S::byrnej40@tcd.ie::eefd9811-0a70-4097-af3c-eb04cf22a554" providerId="AD" clId="Web-{44A8E9F9-B60F-45CB-BB15-88213DB365AA}" dt="2021-03-02T18:29:35.489" v="8"/>
      <pc:docMkLst>
        <pc:docMk/>
      </pc:docMkLst>
      <pc:sldChg chg="modSp mod modClrScheme chgLayout">
        <pc:chgData name="Jake Byrne" userId="S::byrnej40@tcd.ie::eefd9811-0a70-4097-af3c-eb04cf22a554" providerId="AD" clId="Web-{44A8E9F9-B60F-45CB-BB15-88213DB365AA}" dt="2021-03-02T18:28:53.395" v="0"/>
        <pc:sldMkLst>
          <pc:docMk/>
          <pc:sldMk cId="1109874357" sldId="274"/>
        </pc:sldMkLst>
        <pc:spChg chg="mod ord">
          <ac:chgData name="Jake Byrne" userId="S::byrnej40@tcd.ie::eefd9811-0a70-4097-af3c-eb04cf22a554" providerId="AD" clId="Web-{44A8E9F9-B60F-45CB-BB15-88213DB365AA}" dt="2021-03-02T18:28:53.395" v="0"/>
          <ac:spMkLst>
            <pc:docMk/>
            <pc:sldMk cId="1109874357" sldId="274"/>
            <ac:spMk id="124" creationId="{00000000-0000-0000-0000-000000000000}"/>
          </ac:spMkLst>
        </pc:spChg>
        <pc:spChg chg="mod ord">
          <ac:chgData name="Jake Byrne" userId="S::byrnej40@tcd.ie::eefd9811-0a70-4097-af3c-eb04cf22a554" providerId="AD" clId="Web-{44A8E9F9-B60F-45CB-BB15-88213DB365AA}" dt="2021-03-02T18:28:53.395" v="0"/>
          <ac:spMkLst>
            <pc:docMk/>
            <pc:sldMk cId="1109874357" sldId="274"/>
            <ac:spMk id="125" creationId="{00000000-0000-0000-0000-000000000000}"/>
          </ac:spMkLst>
        </pc:spChg>
      </pc:sldChg>
      <pc:sldChg chg="modSp mod modClrScheme chgLayout">
        <pc:chgData name="Jake Byrne" userId="S::byrnej40@tcd.ie::eefd9811-0a70-4097-af3c-eb04cf22a554" providerId="AD" clId="Web-{44A8E9F9-B60F-45CB-BB15-88213DB365AA}" dt="2021-03-02T18:28:53.395" v="0"/>
        <pc:sldMkLst>
          <pc:docMk/>
          <pc:sldMk cId="1659923795" sldId="469"/>
        </pc:sldMkLst>
        <pc:spChg chg="mod ord">
          <ac:chgData name="Jake Byrne" userId="S::byrnej40@tcd.ie::eefd9811-0a70-4097-af3c-eb04cf22a554" providerId="AD" clId="Web-{44A8E9F9-B60F-45CB-BB15-88213DB365AA}" dt="2021-03-02T18:28:53.395" v="0"/>
          <ac:spMkLst>
            <pc:docMk/>
            <pc:sldMk cId="1659923795" sldId="469"/>
            <ac:spMk id="2" creationId="{00000000-0000-0000-0000-000000000000}"/>
          </ac:spMkLst>
        </pc:spChg>
        <pc:spChg chg="mod ord">
          <ac:chgData name="Jake Byrne" userId="S::byrnej40@tcd.ie::eefd9811-0a70-4097-af3c-eb04cf22a554" providerId="AD" clId="Web-{44A8E9F9-B60F-45CB-BB15-88213DB365AA}" dt="2021-03-02T18:28:53.395" v="0"/>
          <ac:spMkLst>
            <pc:docMk/>
            <pc:sldMk cId="1659923795" sldId="469"/>
            <ac:spMk id="3" creationId="{00000000-0000-0000-0000-000000000000}"/>
          </ac:spMkLst>
        </pc:spChg>
      </pc:sldChg>
      <pc:sldChg chg="mod modClrScheme chgLayout">
        <pc:chgData name="Jake Byrne" userId="S::byrnej40@tcd.ie::eefd9811-0a70-4097-af3c-eb04cf22a554" providerId="AD" clId="Web-{44A8E9F9-B60F-45CB-BB15-88213DB365AA}" dt="2021-03-02T18:28:53.395" v="0"/>
        <pc:sldMkLst>
          <pc:docMk/>
          <pc:sldMk cId="4031654841" sldId="504"/>
        </pc:sldMkLst>
      </pc:sldChg>
      <pc:sldChg chg="modSp mod modClrScheme chgLayout">
        <pc:chgData name="Jake Byrne" userId="S::byrnej40@tcd.ie::eefd9811-0a70-4097-af3c-eb04cf22a554" providerId="AD" clId="Web-{44A8E9F9-B60F-45CB-BB15-88213DB365AA}" dt="2021-03-02T18:28:53.395" v="0"/>
        <pc:sldMkLst>
          <pc:docMk/>
          <pc:sldMk cId="273532728" sldId="518"/>
        </pc:sldMkLst>
        <pc:spChg chg="mod ord">
          <ac:chgData name="Jake Byrne" userId="S::byrnej40@tcd.ie::eefd9811-0a70-4097-af3c-eb04cf22a554" providerId="AD" clId="Web-{44A8E9F9-B60F-45CB-BB15-88213DB365AA}" dt="2021-03-02T18:28:53.395" v="0"/>
          <ac:spMkLst>
            <pc:docMk/>
            <pc:sldMk cId="273532728" sldId="518"/>
            <ac:spMk id="7" creationId="{B314F6F0-3185-4629-9D43-DD2C62269420}"/>
          </ac:spMkLst>
        </pc:spChg>
      </pc:sldChg>
      <pc:sldChg chg="modSp mod modClrScheme chgLayout">
        <pc:chgData name="Jake Byrne" userId="S::byrnej40@tcd.ie::eefd9811-0a70-4097-af3c-eb04cf22a554" providerId="AD" clId="Web-{44A8E9F9-B60F-45CB-BB15-88213DB365AA}" dt="2021-03-02T18:28:53.395" v="0"/>
        <pc:sldMkLst>
          <pc:docMk/>
          <pc:sldMk cId="3506757290" sldId="545"/>
        </pc:sldMkLst>
        <pc:spChg chg="mod ord">
          <ac:chgData name="Jake Byrne" userId="S::byrnej40@tcd.ie::eefd9811-0a70-4097-af3c-eb04cf22a554" providerId="AD" clId="Web-{44A8E9F9-B60F-45CB-BB15-88213DB365AA}" dt="2021-03-02T18:28:53.395" v="0"/>
          <ac:spMkLst>
            <pc:docMk/>
            <pc:sldMk cId="3506757290" sldId="545"/>
            <ac:spMk id="4" creationId="{04F7DD63-0600-411E-BA24-9A65CC6F0688}"/>
          </ac:spMkLst>
        </pc:spChg>
        <pc:spChg chg="mod ord">
          <ac:chgData name="Jake Byrne" userId="S::byrnej40@tcd.ie::eefd9811-0a70-4097-af3c-eb04cf22a554" providerId="AD" clId="Web-{44A8E9F9-B60F-45CB-BB15-88213DB365AA}" dt="2021-03-02T18:28:53.395" v="0"/>
          <ac:spMkLst>
            <pc:docMk/>
            <pc:sldMk cId="3506757290" sldId="545"/>
            <ac:spMk id="7" creationId="{18790681-AACE-44B1-821E-C49E74BD2BC5}"/>
          </ac:spMkLst>
        </pc:spChg>
      </pc:sldChg>
      <pc:sldChg chg="modSp mod modClrScheme chgLayout">
        <pc:chgData name="Jake Byrne" userId="S::byrnej40@tcd.ie::eefd9811-0a70-4097-af3c-eb04cf22a554" providerId="AD" clId="Web-{44A8E9F9-B60F-45CB-BB15-88213DB365AA}" dt="2021-03-02T18:28:53.395" v="0"/>
        <pc:sldMkLst>
          <pc:docMk/>
          <pc:sldMk cId="3495484309" sldId="546"/>
        </pc:sldMkLst>
        <pc:spChg chg="mod ord">
          <ac:chgData name="Jake Byrne" userId="S::byrnej40@tcd.ie::eefd9811-0a70-4097-af3c-eb04cf22a554" providerId="AD" clId="Web-{44A8E9F9-B60F-45CB-BB15-88213DB365AA}" dt="2021-03-02T18:28:53.395" v="0"/>
          <ac:spMkLst>
            <pc:docMk/>
            <pc:sldMk cId="3495484309" sldId="546"/>
            <ac:spMk id="5" creationId="{37C6EC95-E94D-4B09-A500-48F4B274BF8D}"/>
          </ac:spMkLst>
        </pc:spChg>
      </pc:sldChg>
      <pc:sldChg chg="modSp mod modClrScheme chgLayout">
        <pc:chgData name="Jake Byrne" userId="S::byrnej40@tcd.ie::eefd9811-0a70-4097-af3c-eb04cf22a554" providerId="AD" clId="Web-{44A8E9F9-B60F-45CB-BB15-88213DB365AA}" dt="2021-03-02T18:28:53.395" v="0"/>
        <pc:sldMkLst>
          <pc:docMk/>
          <pc:sldMk cId="3531535758" sldId="547"/>
        </pc:sldMkLst>
        <pc:spChg chg="mod ord">
          <ac:chgData name="Jake Byrne" userId="S::byrnej40@tcd.ie::eefd9811-0a70-4097-af3c-eb04cf22a554" providerId="AD" clId="Web-{44A8E9F9-B60F-45CB-BB15-88213DB365AA}" dt="2021-03-02T18:28:53.395" v="0"/>
          <ac:spMkLst>
            <pc:docMk/>
            <pc:sldMk cId="3531535758" sldId="547"/>
            <ac:spMk id="7" creationId="{B314F6F0-3185-4629-9D43-DD2C62269420}"/>
          </ac:spMkLst>
        </pc:spChg>
      </pc:sldChg>
      <pc:sldChg chg="modSp mod modClrScheme chgLayout">
        <pc:chgData name="Jake Byrne" userId="S::byrnej40@tcd.ie::eefd9811-0a70-4097-af3c-eb04cf22a554" providerId="AD" clId="Web-{44A8E9F9-B60F-45CB-BB15-88213DB365AA}" dt="2021-03-02T18:28:53.395" v="0"/>
        <pc:sldMkLst>
          <pc:docMk/>
          <pc:sldMk cId="3574857076" sldId="548"/>
        </pc:sldMkLst>
        <pc:spChg chg="mod ord">
          <ac:chgData name="Jake Byrne" userId="S::byrnej40@tcd.ie::eefd9811-0a70-4097-af3c-eb04cf22a554" providerId="AD" clId="Web-{44A8E9F9-B60F-45CB-BB15-88213DB365AA}" dt="2021-03-02T18:28:53.395" v="0"/>
          <ac:spMkLst>
            <pc:docMk/>
            <pc:sldMk cId="3574857076" sldId="548"/>
            <ac:spMk id="7" creationId="{B314F6F0-3185-4629-9D43-DD2C62269420}"/>
          </ac:spMkLst>
        </pc:spChg>
      </pc:sldChg>
      <pc:sldChg chg="modSp mod modClrScheme chgLayout">
        <pc:chgData name="Jake Byrne" userId="S::byrnej40@tcd.ie::eefd9811-0a70-4097-af3c-eb04cf22a554" providerId="AD" clId="Web-{44A8E9F9-B60F-45CB-BB15-88213DB365AA}" dt="2021-03-02T18:28:53.395" v="0"/>
        <pc:sldMkLst>
          <pc:docMk/>
          <pc:sldMk cId="2634165533" sldId="549"/>
        </pc:sldMkLst>
        <pc:spChg chg="mod ord">
          <ac:chgData name="Jake Byrne" userId="S::byrnej40@tcd.ie::eefd9811-0a70-4097-af3c-eb04cf22a554" providerId="AD" clId="Web-{44A8E9F9-B60F-45CB-BB15-88213DB365AA}" dt="2021-03-02T18:28:53.395" v="0"/>
          <ac:spMkLst>
            <pc:docMk/>
            <pc:sldMk cId="2634165533" sldId="549"/>
            <ac:spMk id="7" creationId="{B314F6F0-3185-4629-9D43-DD2C62269420}"/>
          </ac:spMkLst>
        </pc:spChg>
      </pc:sldChg>
      <pc:sldChg chg="modSp mod modClrScheme chgLayout">
        <pc:chgData name="Jake Byrne" userId="S::byrnej40@tcd.ie::eefd9811-0a70-4097-af3c-eb04cf22a554" providerId="AD" clId="Web-{44A8E9F9-B60F-45CB-BB15-88213DB365AA}" dt="2021-03-02T18:28:53.395" v="0"/>
        <pc:sldMkLst>
          <pc:docMk/>
          <pc:sldMk cId="3966911959" sldId="551"/>
        </pc:sldMkLst>
        <pc:spChg chg="mod ord">
          <ac:chgData name="Jake Byrne" userId="S::byrnej40@tcd.ie::eefd9811-0a70-4097-af3c-eb04cf22a554" providerId="AD" clId="Web-{44A8E9F9-B60F-45CB-BB15-88213DB365AA}" dt="2021-03-02T18:28:53.395" v="0"/>
          <ac:spMkLst>
            <pc:docMk/>
            <pc:sldMk cId="3966911959" sldId="551"/>
            <ac:spMk id="7" creationId="{18790681-AACE-44B1-821E-C49E74BD2BC5}"/>
          </ac:spMkLst>
        </pc:spChg>
      </pc:sldChg>
      <pc:sldChg chg="modSp mod modClrScheme chgLayout">
        <pc:chgData name="Jake Byrne" userId="S::byrnej40@tcd.ie::eefd9811-0a70-4097-af3c-eb04cf22a554" providerId="AD" clId="Web-{44A8E9F9-B60F-45CB-BB15-88213DB365AA}" dt="2021-03-02T18:28:53.395" v="0"/>
        <pc:sldMkLst>
          <pc:docMk/>
          <pc:sldMk cId="1374900323" sldId="552"/>
        </pc:sldMkLst>
        <pc:spChg chg="mod ord">
          <ac:chgData name="Jake Byrne" userId="S::byrnej40@tcd.ie::eefd9811-0a70-4097-af3c-eb04cf22a554" providerId="AD" clId="Web-{44A8E9F9-B60F-45CB-BB15-88213DB365AA}" dt="2021-03-02T18:28:53.395" v="0"/>
          <ac:spMkLst>
            <pc:docMk/>
            <pc:sldMk cId="1374900323" sldId="552"/>
            <ac:spMk id="4" creationId="{04F7DD63-0600-411E-BA24-9A65CC6F0688}"/>
          </ac:spMkLst>
        </pc:spChg>
        <pc:spChg chg="mod ord">
          <ac:chgData name="Jake Byrne" userId="S::byrnej40@tcd.ie::eefd9811-0a70-4097-af3c-eb04cf22a554" providerId="AD" clId="Web-{44A8E9F9-B60F-45CB-BB15-88213DB365AA}" dt="2021-03-02T18:28:53.395" v="0"/>
          <ac:spMkLst>
            <pc:docMk/>
            <pc:sldMk cId="1374900323" sldId="552"/>
            <ac:spMk id="7" creationId="{18790681-AACE-44B1-821E-C49E74BD2BC5}"/>
          </ac:spMkLst>
        </pc:spChg>
      </pc:sldChg>
      <pc:sldChg chg="modSp mod modClrScheme chgLayout">
        <pc:chgData name="Jake Byrne" userId="S::byrnej40@tcd.ie::eefd9811-0a70-4097-af3c-eb04cf22a554" providerId="AD" clId="Web-{44A8E9F9-B60F-45CB-BB15-88213DB365AA}" dt="2021-03-02T18:28:53.395" v="0"/>
        <pc:sldMkLst>
          <pc:docMk/>
          <pc:sldMk cId="834642048" sldId="554"/>
        </pc:sldMkLst>
        <pc:spChg chg="mod ord">
          <ac:chgData name="Jake Byrne" userId="S::byrnej40@tcd.ie::eefd9811-0a70-4097-af3c-eb04cf22a554" providerId="AD" clId="Web-{44A8E9F9-B60F-45CB-BB15-88213DB365AA}" dt="2021-03-02T18:28:53.395" v="0"/>
          <ac:spMkLst>
            <pc:docMk/>
            <pc:sldMk cId="834642048" sldId="554"/>
            <ac:spMk id="4" creationId="{04F7DD63-0600-411E-BA24-9A65CC6F0688}"/>
          </ac:spMkLst>
        </pc:spChg>
        <pc:spChg chg="mod ord">
          <ac:chgData name="Jake Byrne" userId="S::byrnej40@tcd.ie::eefd9811-0a70-4097-af3c-eb04cf22a554" providerId="AD" clId="Web-{44A8E9F9-B60F-45CB-BB15-88213DB365AA}" dt="2021-03-02T18:28:53.395" v="0"/>
          <ac:spMkLst>
            <pc:docMk/>
            <pc:sldMk cId="834642048" sldId="554"/>
            <ac:spMk id="7" creationId="{18790681-AACE-44B1-821E-C49E74BD2BC5}"/>
          </ac:spMkLst>
        </pc:spChg>
      </pc:sldChg>
      <pc:sldChg chg="modSp mod modClrScheme chgLayout">
        <pc:chgData name="Jake Byrne" userId="S::byrnej40@tcd.ie::eefd9811-0a70-4097-af3c-eb04cf22a554" providerId="AD" clId="Web-{44A8E9F9-B60F-45CB-BB15-88213DB365AA}" dt="2021-03-02T18:28:53.395" v="0"/>
        <pc:sldMkLst>
          <pc:docMk/>
          <pc:sldMk cId="31640095" sldId="556"/>
        </pc:sldMkLst>
        <pc:spChg chg="mod ord">
          <ac:chgData name="Jake Byrne" userId="S::byrnej40@tcd.ie::eefd9811-0a70-4097-af3c-eb04cf22a554" providerId="AD" clId="Web-{44A8E9F9-B60F-45CB-BB15-88213DB365AA}" dt="2021-03-02T18:28:53.395" v="0"/>
          <ac:spMkLst>
            <pc:docMk/>
            <pc:sldMk cId="31640095" sldId="556"/>
            <ac:spMk id="4" creationId="{04F7DD63-0600-411E-BA24-9A65CC6F0688}"/>
          </ac:spMkLst>
        </pc:spChg>
        <pc:spChg chg="mod ord">
          <ac:chgData name="Jake Byrne" userId="S::byrnej40@tcd.ie::eefd9811-0a70-4097-af3c-eb04cf22a554" providerId="AD" clId="Web-{44A8E9F9-B60F-45CB-BB15-88213DB365AA}" dt="2021-03-02T18:28:53.395" v="0"/>
          <ac:spMkLst>
            <pc:docMk/>
            <pc:sldMk cId="31640095" sldId="556"/>
            <ac:spMk id="7" creationId="{18790681-AACE-44B1-821E-C49E74BD2BC5}"/>
          </ac:spMkLst>
        </pc:spChg>
      </pc:sldChg>
      <pc:sldChg chg="modSp mod modClrScheme chgLayout">
        <pc:chgData name="Jake Byrne" userId="S::byrnej40@tcd.ie::eefd9811-0a70-4097-af3c-eb04cf22a554" providerId="AD" clId="Web-{44A8E9F9-B60F-45CB-BB15-88213DB365AA}" dt="2021-03-02T18:28:53.395" v="0"/>
        <pc:sldMkLst>
          <pc:docMk/>
          <pc:sldMk cId="314215944" sldId="558"/>
        </pc:sldMkLst>
        <pc:spChg chg="mod ord">
          <ac:chgData name="Jake Byrne" userId="S::byrnej40@tcd.ie::eefd9811-0a70-4097-af3c-eb04cf22a554" providerId="AD" clId="Web-{44A8E9F9-B60F-45CB-BB15-88213DB365AA}" dt="2021-03-02T18:28:53.395" v="0"/>
          <ac:spMkLst>
            <pc:docMk/>
            <pc:sldMk cId="314215944" sldId="558"/>
            <ac:spMk id="5" creationId="{B8705E30-CCFF-4F0E-804F-E48DE6A99551}"/>
          </ac:spMkLst>
        </pc:spChg>
        <pc:spChg chg="mod ord">
          <ac:chgData name="Jake Byrne" userId="S::byrnej40@tcd.ie::eefd9811-0a70-4097-af3c-eb04cf22a554" providerId="AD" clId="Web-{44A8E9F9-B60F-45CB-BB15-88213DB365AA}" dt="2021-03-02T18:28:53.395" v="0"/>
          <ac:spMkLst>
            <pc:docMk/>
            <pc:sldMk cId="314215944" sldId="558"/>
            <ac:spMk id="7" creationId="{18790681-AACE-44B1-821E-C49E74BD2BC5}"/>
          </ac:spMkLst>
        </pc:spChg>
      </pc:sldChg>
      <pc:sldChg chg="modSp mod modClrScheme chgLayout">
        <pc:chgData name="Jake Byrne" userId="S::byrnej40@tcd.ie::eefd9811-0a70-4097-af3c-eb04cf22a554" providerId="AD" clId="Web-{44A8E9F9-B60F-45CB-BB15-88213DB365AA}" dt="2021-03-02T18:28:53.395" v="0"/>
        <pc:sldMkLst>
          <pc:docMk/>
          <pc:sldMk cId="2823397446" sldId="559"/>
        </pc:sldMkLst>
        <pc:spChg chg="mod ord">
          <ac:chgData name="Jake Byrne" userId="S::byrnej40@tcd.ie::eefd9811-0a70-4097-af3c-eb04cf22a554" providerId="AD" clId="Web-{44A8E9F9-B60F-45CB-BB15-88213DB365AA}" dt="2021-03-02T18:28:53.395" v="0"/>
          <ac:spMkLst>
            <pc:docMk/>
            <pc:sldMk cId="2823397446" sldId="559"/>
            <ac:spMk id="4" creationId="{04F7DD63-0600-411E-BA24-9A65CC6F0688}"/>
          </ac:spMkLst>
        </pc:spChg>
        <pc:spChg chg="mod ord">
          <ac:chgData name="Jake Byrne" userId="S::byrnej40@tcd.ie::eefd9811-0a70-4097-af3c-eb04cf22a554" providerId="AD" clId="Web-{44A8E9F9-B60F-45CB-BB15-88213DB365AA}" dt="2021-03-02T18:28:53.395" v="0"/>
          <ac:spMkLst>
            <pc:docMk/>
            <pc:sldMk cId="2823397446" sldId="559"/>
            <ac:spMk id="7" creationId="{18790681-AACE-44B1-821E-C49E74BD2BC5}"/>
          </ac:spMkLst>
        </pc:spChg>
      </pc:sldChg>
      <pc:sldChg chg="modSp mod modClrScheme chgLayout">
        <pc:chgData name="Jake Byrne" userId="S::byrnej40@tcd.ie::eefd9811-0a70-4097-af3c-eb04cf22a554" providerId="AD" clId="Web-{44A8E9F9-B60F-45CB-BB15-88213DB365AA}" dt="2021-03-02T18:28:53.395" v="0"/>
        <pc:sldMkLst>
          <pc:docMk/>
          <pc:sldMk cId="118963837" sldId="560"/>
        </pc:sldMkLst>
        <pc:spChg chg="mod ord">
          <ac:chgData name="Jake Byrne" userId="S::byrnej40@tcd.ie::eefd9811-0a70-4097-af3c-eb04cf22a554" providerId="AD" clId="Web-{44A8E9F9-B60F-45CB-BB15-88213DB365AA}" dt="2021-03-02T18:28:53.395" v="0"/>
          <ac:spMkLst>
            <pc:docMk/>
            <pc:sldMk cId="118963837" sldId="560"/>
            <ac:spMk id="4" creationId="{04F7DD63-0600-411E-BA24-9A65CC6F0688}"/>
          </ac:spMkLst>
        </pc:spChg>
        <pc:spChg chg="mod ord">
          <ac:chgData name="Jake Byrne" userId="S::byrnej40@tcd.ie::eefd9811-0a70-4097-af3c-eb04cf22a554" providerId="AD" clId="Web-{44A8E9F9-B60F-45CB-BB15-88213DB365AA}" dt="2021-03-02T18:28:53.395" v="0"/>
          <ac:spMkLst>
            <pc:docMk/>
            <pc:sldMk cId="118963837" sldId="560"/>
            <ac:spMk id="7" creationId="{18790681-AACE-44B1-821E-C49E74BD2BC5}"/>
          </ac:spMkLst>
        </pc:spChg>
      </pc:sldChg>
      <pc:sldChg chg="modSp mod modClrScheme chgLayout">
        <pc:chgData name="Jake Byrne" userId="S::byrnej40@tcd.ie::eefd9811-0a70-4097-af3c-eb04cf22a554" providerId="AD" clId="Web-{44A8E9F9-B60F-45CB-BB15-88213DB365AA}" dt="2021-03-02T18:28:53.395" v="0"/>
        <pc:sldMkLst>
          <pc:docMk/>
          <pc:sldMk cId="100865435" sldId="561"/>
        </pc:sldMkLst>
        <pc:spChg chg="mod ord">
          <ac:chgData name="Jake Byrne" userId="S::byrnej40@tcd.ie::eefd9811-0a70-4097-af3c-eb04cf22a554" providerId="AD" clId="Web-{44A8E9F9-B60F-45CB-BB15-88213DB365AA}" dt="2021-03-02T18:28:53.395" v="0"/>
          <ac:spMkLst>
            <pc:docMk/>
            <pc:sldMk cId="100865435" sldId="561"/>
            <ac:spMk id="4" creationId="{04F7DD63-0600-411E-BA24-9A65CC6F0688}"/>
          </ac:spMkLst>
        </pc:spChg>
        <pc:spChg chg="mod ord">
          <ac:chgData name="Jake Byrne" userId="S::byrnej40@tcd.ie::eefd9811-0a70-4097-af3c-eb04cf22a554" providerId="AD" clId="Web-{44A8E9F9-B60F-45CB-BB15-88213DB365AA}" dt="2021-03-02T18:28:53.395" v="0"/>
          <ac:spMkLst>
            <pc:docMk/>
            <pc:sldMk cId="100865435" sldId="561"/>
            <ac:spMk id="7" creationId="{18790681-AACE-44B1-821E-C49E74BD2BC5}"/>
          </ac:spMkLst>
        </pc:spChg>
      </pc:sldChg>
      <pc:sldChg chg="modSp mod modClrScheme chgLayout">
        <pc:chgData name="Jake Byrne" userId="S::byrnej40@tcd.ie::eefd9811-0a70-4097-af3c-eb04cf22a554" providerId="AD" clId="Web-{44A8E9F9-B60F-45CB-BB15-88213DB365AA}" dt="2021-03-02T18:28:53.395" v="0"/>
        <pc:sldMkLst>
          <pc:docMk/>
          <pc:sldMk cId="2143953486" sldId="563"/>
        </pc:sldMkLst>
        <pc:spChg chg="mod ord">
          <ac:chgData name="Jake Byrne" userId="S::byrnej40@tcd.ie::eefd9811-0a70-4097-af3c-eb04cf22a554" providerId="AD" clId="Web-{44A8E9F9-B60F-45CB-BB15-88213DB365AA}" dt="2021-03-02T18:28:53.395" v="0"/>
          <ac:spMkLst>
            <pc:docMk/>
            <pc:sldMk cId="2143953486" sldId="563"/>
            <ac:spMk id="4" creationId="{04F7DD63-0600-411E-BA24-9A65CC6F0688}"/>
          </ac:spMkLst>
        </pc:spChg>
        <pc:spChg chg="mod ord">
          <ac:chgData name="Jake Byrne" userId="S::byrnej40@tcd.ie::eefd9811-0a70-4097-af3c-eb04cf22a554" providerId="AD" clId="Web-{44A8E9F9-B60F-45CB-BB15-88213DB365AA}" dt="2021-03-02T18:28:53.395" v="0"/>
          <ac:spMkLst>
            <pc:docMk/>
            <pc:sldMk cId="2143953486" sldId="563"/>
            <ac:spMk id="7" creationId="{18790681-AACE-44B1-821E-C49E74BD2BC5}"/>
          </ac:spMkLst>
        </pc:spChg>
      </pc:sldChg>
      <pc:sldChg chg="modSp mod modClrScheme chgLayout">
        <pc:chgData name="Jake Byrne" userId="S::byrnej40@tcd.ie::eefd9811-0a70-4097-af3c-eb04cf22a554" providerId="AD" clId="Web-{44A8E9F9-B60F-45CB-BB15-88213DB365AA}" dt="2021-03-02T18:28:53.395" v="0"/>
        <pc:sldMkLst>
          <pc:docMk/>
          <pc:sldMk cId="3634368721" sldId="564"/>
        </pc:sldMkLst>
        <pc:spChg chg="mod ord">
          <ac:chgData name="Jake Byrne" userId="S::byrnej40@tcd.ie::eefd9811-0a70-4097-af3c-eb04cf22a554" providerId="AD" clId="Web-{44A8E9F9-B60F-45CB-BB15-88213DB365AA}" dt="2021-03-02T18:28:53.395" v="0"/>
          <ac:spMkLst>
            <pc:docMk/>
            <pc:sldMk cId="3634368721" sldId="564"/>
            <ac:spMk id="4" creationId="{04F7DD63-0600-411E-BA24-9A65CC6F0688}"/>
          </ac:spMkLst>
        </pc:spChg>
        <pc:spChg chg="mod ord">
          <ac:chgData name="Jake Byrne" userId="S::byrnej40@tcd.ie::eefd9811-0a70-4097-af3c-eb04cf22a554" providerId="AD" clId="Web-{44A8E9F9-B60F-45CB-BB15-88213DB365AA}" dt="2021-03-02T18:28:53.395" v="0"/>
          <ac:spMkLst>
            <pc:docMk/>
            <pc:sldMk cId="3634368721" sldId="564"/>
            <ac:spMk id="7" creationId="{18790681-AACE-44B1-821E-C49E74BD2BC5}"/>
          </ac:spMkLst>
        </pc:spChg>
      </pc:sldChg>
      <pc:sldChg chg="modSp mod modClrScheme chgLayout">
        <pc:chgData name="Jake Byrne" userId="S::byrnej40@tcd.ie::eefd9811-0a70-4097-af3c-eb04cf22a554" providerId="AD" clId="Web-{44A8E9F9-B60F-45CB-BB15-88213DB365AA}" dt="2021-03-02T18:28:53.395" v="0"/>
        <pc:sldMkLst>
          <pc:docMk/>
          <pc:sldMk cId="905332264" sldId="565"/>
        </pc:sldMkLst>
        <pc:spChg chg="mod ord">
          <ac:chgData name="Jake Byrne" userId="S::byrnej40@tcd.ie::eefd9811-0a70-4097-af3c-eb04cf22a554" providerId="AD" clId="Web-{44A8E9F9-B60F-45CB-BB15-88213DB365AA}" dt="2021-03-02T18:28:53.395" v="0"/>
          <ac:spMkLst>
            <pc:docMk/>
            <pc:sldMk cId="905332264" sldId="565"/>
            <ac:spMk id="7" creationId="{18790681-AACE-44B1-821E-C49E74BD2BC5}"/>
          </ac:spMkLst>
        </pc:spChg>
        <pc:picChg chg="mod ord">
          <ac:chgData name="Jake Byrne" userId="S::byrnej40@tcd.ie::eefd9811-0a70-4097-af3c-eb04cf22a554" providerId="AD" clId="Web-{44A8E9F9-B60F-45CB-BB15-88213DB365AA}" dt="2021-03-02T18:28:53.395" v="0"/>
          <ac:picMkLst>
            <pc:docMk/>
            <pc:sldMk cId="905332264" sldId="565"/>
            <ac:picMk id="6" creationId="{C066C950-1C79-431F-A5DE-D0515AADF609}"/>
          </ac:picMkLst>
        </pc:picChg>
      </pc:sldChg>
      <pc:sldChg chg="addSp delSp modSp add replId delAnim">
        <pc:chgData name="Jake Byrne" userId="S::byrnej40@tcd.ie::eefd9811-0a70-4097-af3c-eb04cf22a554" providerId="AD" clId="Web-{44A8E9F9-B60F-45CB-BB15-88213DB365AA}" dt="2021-03-02T18:29:35.489" v="8"/>
        <pc:sldMkLst>
          <pc:docMk/>
          <pc:sldMk cId="1746249411" sldId="566"/>
        </pc:sldMkLst>
        <pc:spChg chg="del">
          <ac:chgData name="Jake Byrne" userId="S::byrnej40@tcd.ie::eefd9811-0a70-4097-af3c-eb04cf22a554" providerId="AD" clId="Web-{44A8E9F9-B60F-45CB-BB15-88213DB365AA}" dt="2021-03-02T18:29:25.457" v="4"/>
          <ac:spMkLst>
            <pc:docMk/>
            <pc:sldMk cId="1746249411" sldId="566"/>
            <ac:spMk id="9" creationId="{E7371457-613D-46CF-B810-4266BAC5EC4E}"/>
          </ac:spMkLst>
        </pc:spChg>
        <pc:spChg chg="del">
          <ac:chgData name="Jake Byrne" userId="S::byrnej40@tcd.ie::eefd9811-0a70-4097-af3c-eb04cf22a554" providerId="AD" clId="Web-{44A8E9F9-B60F-45CB-BB15-88213DB365AA}" dt="2021-03-02T18:29:28.504" v="6"/>
          <ac:spMkLst>
            <pc:docMk/>
            <pc:sldMk cId="1746249411" sldId="566"/>
            <ac:spMk id="48" creationId="{7F7AB3A2-1BC4-47C7-ABE9-AE4261097AFB}"/>
          </ac:spMkLst>
        </pc:spChg>
        <pc:spChg chg="del">
          <ac:chgData name="Jake Byrne" userId="S::byrnej40@tcd.ie::eefd9811-0a70-4097-af3c-eb04cf22a554" providerId="AD" clId="Web-{44A8E9F9-B60F-45CB-BB15-88213DB365AA}" dt="2021-03-02T18:29:30.098" v="7"/>
          <ac:spMkLst>
            <pc:docMk/>
            <pc:sldMk cId="1746249411" sldId="566"/>
            <ac:spMk id="49" creationId="{5061D3ED-C919-4536-8D49-F95B4A435983}"/>
          </ac:spMkLst>
        </pc:spChg>
        <pc:spChg chg="add mod">
          <ac:chgData name="Jake Byrne" userId="S::byrnej40@tcd.ie::eefd9811-0a70-4097-af3c-eb04cf22a554" providerId="AD" clId="Web-{44A8E9F9-B60F-45CB-BB15-88213DB365AA}" dt="2021-03-02T18:29:35.489" v="8"/>
          <ac:spMkLst>
            <pc:docMk/>
            <pc:sldMk cId="1746249411" sldId="566"/>
            <ac:spMk id="67" creationId="{0FFE2875-67CF-4494-BF4C-9ADED08AB3A3}"/>
          </ac:spMkLst>
        </pc:spChg>
        <pc:grpChg chg="del">
          <ac:chgData name="Jake Byrne" userId="S::byrnej40@tcd.ie::eefd9811-0a70-4097-af3c-eb04cf22a554" providerId="AD" clId="Web-{44A8E9F9-B60F-45CB-BB15-88213DB365AA}" dt="2021-03-02T18:29:26.567" v="5"/>
          <ac:grpSpMkLst>
            <pc:docMk/>
            <pc:sldMk cId="1746249411" sldId="566"/>
            <ac:grpSpMk id="11" creationId="{7FC0B08B-78F1-4826-BC7C-25851635F20A}"/>
          </ac:grpSpMkLst>
        </pc:grpChg>
        <pc:graphicFrameChg chg="del">
          <ac:chgData name="Jake Byrne" userId="S::byrnej40@tcd.ie::eefd9811-0a70-4097-af3c-eb04cf22a554" providerId="AD" clId="Web-{44A8E9F9-B60F-45CB-BB15-88213DB365AA}" dt="2021-03-02T18:29:24.582" v="3"/>
          <ac:graphicFrameMkLst>
            <pc:docMk/>
            <pc:sldMk cId="1746249411" sldId="566"/>
            <ac:graphicFrameMk id="10" creationId="{F2A663C4-CA6D-45AB-8CF9-7E5F6DC8EE93}"/>
          </ac:graphicFrameMkLst>
        </pc:graphicFrameChg>
        <pc:picChg chg="del">
          <ac:chgData name="Jake Byrne" userId="S::byrnej40@tcd.ie::eefd9811-0a70-4097-af3c-eb04cf22a554" providerId="AD" clId="Web-{44A8E9F9-B60F-45CB-BB15-88213DB365AA}" dt="2021-03-02T18:29:20.270" v="2"/>
          <ac:picMkLst>
            <pc:docMk/>
            <pc:sldMk cId="1746249411" sldId="566"/>
            <ac:picMk id="50" creationId="{9190608A-2330-40C8-8AE5-B80EC351910D}"/>
          </ac:picMkLst>
        </pc:picChg>
      </pc:sldChg>
      <pc:sldMasterChg chg="del delSldLayout">
        <pc:chgData name="Jake Byrne" userId="S::byrnej40@tcd.ie::eefd9811-0a70-4097-af3c-eb04cf22a554" providerId="AD" clId="Web-{44A8E9F9-B60F-45CB-BB15-88213DB365AA}" dt="2021-03-02T18:28:53.395" v="0"/>
        <pc:sldMasterMkLst>
          <pc:docMk/>
          <pc:sldMasterMk cId="1546108431" sldId="2147483672"/>
        </pc:sldMasterMkLst>
        <pc:sldLayoutChg chg="del">
          <pc:chgData name="Jake Byrne" userId="S::byrnej40@tcd.ie::eefd9811-0a70-4097-af3c-eb04cf22a554" providerId="AD" clId="Web-{44A8E9F9-B60F-45CB-BB15-88213DB365AA}" dt="2021-03-02T18:28:53.395" v="0"/>
          <pc:sldLayoutMkLst>
            <pc:docMk/>
            <pc:sldMasterMk cId="1546108431" sldId="2147483672"/>
            <pc:sldLayoutMk cId="3532637515" sldId="2147483673"/>
          </pc:sldLayoutMkLst>
        </pc:sldLayoutChg>
        <pc:sldLayoutChg chg="del">
          <pc:chgData name="Jake Byrne" userId="S::byrnej40@tcd.ie::eefd9811-0a70-4097-af3c-eb04cf22a554" providerId="AD" clId="Web-{44A8E9F9-B60F-45CB-BB15-88213DB365AA}" dt="2021-03-02T18:28:53.395" v="0"/>
          <pc:sldLayoutMkLst>
            <pc:docMk/>
            <pc:sldMasterMk cId="1546108431" sldId="2147483672"/>
            <pc:sldLayoutMk cId="3365649336" sldId="2147483674"/>
          </pc:sldLayoutMkLst>
        </pc:sldLayoutChg>
      </pc:sldMasterChg>
      <pc:sldMasterChg chg="add addSldLayout modSldLayout">
        <pc:chgData name="Jake Byrne" userId="S::byrnej40@tcd.ie::eefd9811-0a70-4097-af3c-eb04cf22a554" providerId="AD" clId="Web-{44A8E9F9-B60F-45CB-BB15-88213DB365AA}" dt="2021-03-02T18:28:53.395" v="0"/>
        <pc:sldMasterMkLst>
          <pc:docMk/>
          <pc:sldMasterMk cId="2211915434" sldId="2147483675"/>
        </pc:sldMasterMkLst>
        <pc:sldLayoutChg chg="add mod replId">
          <pc:chgData name="Jake Byrne" userId="S::byrnej40@tcd.ie::eefd9811-0a70-4097-af3c-eb04cf22a554" providerId="AD" clId="Web-{44A8E9F9-B60F-45CB-BB15-88213DB365AA}" dt="2021-03-02T18:28:53.395" v="0"/>
          <pc:sldLayoutMkLst>
            <pc:docMk/>
            <pc:sldMasterMk cId="2211915434" sldId="2147483675"/>
            <pc:sldLayoutMk cId="2143637015" sldId="2147483676"/>
          </pc:sldLayoutMkLst>
        </pc:sldLayoutChg>
        <pc:sldLayoutChg chg="add mod replId">
          <pc:chgData name="Jake Byrne" userId="S::byrnej40@tcd.ie::eefd9811-0a70-4097-af3c-eb04cf22a554" providerId="AD" clId="Web-{44A8E9F9-B60F-45CB-BB15-88213DB365AA}" dt="2021-03-02T18:28:53.395" v="0"/>
          <pc:sldLayoutMkLst>
            <pc:docMk/>
            <pc:sldMasterMk cId="2211915434" sldId="2147483675"/>
            <pc:sldLayoutMk cId="2938750422" sldId="2147483677"/>
          </pc:sldLayoutMkLst>
        </pc:sldLayoutChg>
        <pc:sldLayoutChg chg="add mod replId">
          <pc:chgData name="Jake Byrne" userId="S::byrnej40@tcd.ie::eefd9811-0a70-4097-af3c-eb04cf22a554" providerId="AD" clId="Web-{44A8E9F9-B60F-45CB-BB15-88213DB365AA}" dt="2021-03-02T18:28:53.395" v="0"/>
          <pc:sldLayoutMkLst>
            <pc:docMk/>
            <pc:sldMasterMk cId="2211915434" sldId="2147483675"/>
            <pc:sldLayoutMk cId="462760772" sldId="2147483678"/>
          </pc:sldLayoutMkLst>
        </pc:sldLayoutChg>
        <pc:sldLayoutChg chg="add mod replId">
          <pc:chgData name="Jake Byrne" userId="S::byrnej40@tcd.ie::eefd9811-0a70-4097-af3c-eb04cf22a554" providerId="AD" clId="Web-{44A8E9F9-B60F-45CB-BB15-88213DB365AA}" dt="2021-03-02T18:28:53.395" v="0"/>
          <pc:sldLayoutMkLst>
            <pc:docMk/>
            <pc:sldMasterMk cId="2211915434" sldId="2147483675"/>
            <pc:sldLayoutMk cId="1222634466" sldId="2147483679"/>
          </pc:sldLayoutMkLst>
        </pc:sldLayoutChg>
        <pc:sldLayoutChg chg="add mod replId">
          <pc:chgData name="Jake Byrne" userId="S::byrnej40@tcd.ie::eefd9811-0a70-4097-af3c-eb04cf22a554" providerId="AD" clId="Web-{44A8E9F9-B60F-45CB-BB15-88213DB365AA}" dt="2021-03-02T18:28:53.395" v="0"/>
          <pc:sldLayoutMkLst>
            <pc:docMk/>
            <pc:sldMasterMk cId="2211915434" sldId="2147483675"/>
            <pc:sldLayoutMk cId="1114429619" sldId="2147483680"/>
          </pc:sldLayoutMkLst>
        </pc:sldLayoutChg>
        <pc:sldLayoutChg chg="add mod replId">
          <pc:chgData name="Jake Byrne" userId="S::byrnej40@tcd.ie::eefd9811-0a70-4097-af3c-eb04cf22a554" providerId="AD" clId="Web-{44A8E9F9-B60F-45CB-BB15-88213DB365AA}" dt="2021-03-02T18:28:53.395" v="0"/>
          <pc:sldLayoutMkLst>
            <pc:docMk/>
            <pc:sldMasterMk cId="2211915434" sldId="2147483675"/>
            <pc:sldLayoutMk cId="1704391813" sldId="2147483681"/>
          </pc:sldLayoutMkLst>
        </pc:sldLayoutChg>
        <pc:sldLayoutChg chg="add mod replId">
          <pc:chgData name="Jake Byrne" userId="S::byrnej40@tcd.ie::eefd9811-0a70-4097-af3c-eb04cf22a554" providerId="AD" clId="Web-{44A8E9F9-B60F-45CB-BB15-88213DB365AA}" dt="2021-03-02T18:28:53.395" v="0"/>
          <pc:sldLayoutMkLst>
            <pc:docMk/>
            <pc:sldMasterMk cId="2211915434" sldId="2147483675"/>
            <pc:sldLayoutMk cId="3397168908" sldId="2147483682"/>
          </pc:sldLayoutMkLst>
        </pc:sldLayoutChg>
        <pc:sldLayoutChg chg="add mod replId">
          <pc:chgData name="Jake Byrne" userId="S::byrnej40@tcd.ie::eefd9811-0a70-4097-af3c-eb04cf22a554" providerId="AD" clId="Web-{44A8E9F9-B60F-45CB-BB15-88213DB365AA}" dt="2021-03-02T18:28:53.395" v="0"/>
          <pc:sldLayoutMkLst>
            <pc:docMk/>
            <pc:sldMasterMk cId="2211915434" sldId="2147483675"/>
            <pc:sldLayoutMk cId="609698220" sldId="2147483683"/>
          </pc:sldLayoutMkLst>
        </pc:sldLayoutChg>
        <pc:sldLayoutChg chg="add mod replId">
          <pc:chgData name="Jake Byrne" userId="S::byrnej40@tcd.ie::eefd9811-0a70-4097-af3c-eb04cf22a554" providerId="AD" clId="Web-{44A8E9F9-B60F-45CB-BB15-88213DB365AA}" dt="2021-03-02T18:28:53.395" v="0"/>
          <pc:sldLayoutMkLst>
            <pc:docMk/>
            <pc:sldMasterMk cId="2211915434" sldId="2147483675"/>
            <pc:sldLayoutMk cId="3376892988" sldId="2147483684"/>
          </pc:sldLayoutMkLst>
        </pc:sldLayoutChg>
        <pc:sldLayoutChg chg="add mod replId">
          <pc:chgData name="Jake Byrne" userId="S::byrnej40@tcd.ie::eefd9811-0a70-4097-af3c-eb04cf22a554" providerId="AD" clId="Web-{44A8E9F9-B60F-45CB-BB15-88213DB365AA}" dt="2021-03-02T18:28:53.395" v="0"/>
          <pc:sldLayoutMkLst>
            <pc:docMk/>
            <pc:sldMasterMk cId="2211915434" sldId="2147483675"/>
            <pc:sldLayoutMk cId="629314719" sldId="2147483685"/>
          </pc:sldLayoutMkLst>
        </pc:sldLayoutChg>
        <pc:sldLayoutChg chg="add mod replId">
          <pc:chgData name="Jake Byrne" userId="S::byrnej40@tcd.ie::eefd9811-0a70-4097-af3c-eb04cf22a554" providerId="AD" clId="Web-{44A8E9F9-B60F-45CB-BB15-88213DB365AA}" dt="2021-03-02T18:28:53.395" v="0"/>
          <pc:sldLayoutMkLst>
            <pc:docMk/>
            <pc:sldMasterMk cId="2211915434" sldId="2147483675"/>
            <pc:sldLayoutMk cId="1333749845" sldId="214748368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C8D177-5F7B-4166-8043-B5714985F4E6}" type="doc">
      <dgm:prSet loTypeId="urn:microsoft.com/office/officeart/2005/8/layout/target1" loCatId="relationship" qsTypeId="urn:microsoft.com/office/officeart/2005/8/quickstyle/3d4" qsCatId="3D" csTypeId="urn:microsoft.com/office/officeart/2005/8/colors/accent1_2" csCatId="accent1" phldr="1"/>
      <dgm:spPr/>
    </dgm:pt>
    <dgm:pt modelId="{3A756C09-528E-4F4B-B736-A130E7F9FF01}">
      <dgm:prSet phldrT="[Text]"/>
      <dgm:spPr/>
      <dgm:t>
        <a:bodyPr/>
        <a:lstStyle/>
        <a:p>
          <a:r>
            <a:rPr lang="en-GB" dirty="0"/>
            <a:t>Values &amp; beliefs</a:t>
          </a:r>
        </a:p>
      </dgm:t>
    </dgm:pt>
    <dgm:pt modelId="{867D7E7A-0AB0-4746-88E7-9D6E778654A2}" type="parTrans" cxnId="{C5D39B4F-9D9C-4062-929B-5C7AF8E9252D}">
      <dgm:prSet/>
      <dgm:spPr/>
      <dgm:t>
        <a:bodyPr/>
        <a:lstStyle/>
        <a:p>
          <a:endParaRPr lang="en-GB"/>
        </a:p>
      </dgm:t>
    </dgm:pt>
    <dgm:pt modelId="{D6CDA9B8-DB52-4EE6-8AC2-41F44DB40C47}" type="sibTrans" cxnId="{C5D39B4F-9D9C-4062-929B-5C7AF8E9252D}">
      <dgm:prSet/>
      <dgm:spPr/>
      <dgm:t>
        <a:bodyPr/>
        <a:lstStyle/>
        <a:p>
          <a:endParaRPr lang="en-GB"/>
        </a:p>
      </dgm:t>
    </dgm:pt>
    <dgm:pt modelId="{CA7ABAEF-57C7-46F1-BE0F-29FB745D9A08}">
      <dgm:prSet phldrT="[Text]"/>
      <dgm:spPr/>
      <dgm:t>
        <a:bodyPr/>
        <a:lstStyle/>
        <a:p>
          <a:r>
            <a:rPr lang="en-GB" dirty="0"/>
            <a:t>Attitude</a:t>
          </a:r>
        </a:p>
      </dgm:t>
    </dgm:pt>
    <dgm:pt modelId="{28E5E0F0-720C-4AFC-8FB8-5DD581F50CDF}" type="parTrans" cxnId="{B8B72672-3917-4719-B529-1067EE0DFFF2}">
      <dgm:prSet/>
      <dgm:spPr/>
      <dgm:t>
        <a:bodyPr/>
        <a:lstStyle/>
        <a:p>
          <a:endParaRPr lang="en-GB"/>
        </a:p>
      </dgm:t>
    </dgm:pt>
    <dgm:pt modelId="{CA609A6B-CD71-4858-BCE3-656D0B46BF1E}" type="sibTrans" cxnId="{B8B72672-3917-4719-B529-1067EE0DFFF2}">
      <dgm:prSet/>
      <dgm:spPr/>
      <dgm:t>
        <a:bodyPr/>
        <a:lstStyle/>
        <a:p>
          <a:endParaRPr lang="en-GB"/>
        </a:p>
      </dgm:t>
    </dgm:pt>
    <dgm:pt modelId="{78EEE283-BC85-41CA-9E4B-39D26610B0F2}">
      <dgm:prSet phldrT="[Text]"/>
      <dgm:spPr/>
      <dgm:t>
        <a:bodyPr/>
        <a:lstStyle/>
        <a:p>
          <a:r>
            <a:rPr lang="en-GB" dirty="0"/>
            <a:t>Motivation</a:t>
          </a:r>
        </a:p>
      </dgm:t>
    </dgm:pt>
    <dgm:pt modelId="{6C1A5209-31A2-4E39-A8ED-5F9721D58F7E}" type="parTrans" cxnId="{2508864D-1560-4E48-8606-AD1F9ED052DA}">
      <dgm:prSet/>
      <dgm:spPr/>
      <dgm:t>
        <a:bodyPr/>
        <a:lstStyle/>
        <a:p>
          <a:endParaRPr lang="en-GB"/>
        </a:p>
      </dgm:t>
    </dgm:pt>
    <dgm:pt modelId="{FC4EBA1F-3235-4F1B-B1D2-3AF3D69AD36E}" type="sibTrans" cxnId="{2508864D-1560-4E48-8606-AD1F9ED052DA}">
      <dgm:prSet/>
      <dgm:spPr/>
      <dgm:t>
        <a:bodyPr/>
        <a:lstStyle/>
        <a:p>
          <a:endParaRPr lang="en-GB"/>
        </a:p>
      </dgm:t>
    </dgm:pt>
    <dgm:pt modelId="{D34111C7-5898-4413-A647-6D26BA0DFDD1}">
      <dgm:prSet phldrT="[Text]"/>
      <dgm:spPr/>
      <dgm:t>
        <a:bodyPr/>
        <a:lstStyle/>
        <a:p>
          <a:r>
            <a:rPr lang="en-GB" dirty="0"/>
            <a:t>Knowledge</a:t>
          </a:r>
        </a:p>
      </dgm:t>
    </dgm:pt>
    <dgm:pt modelId="{9FD02F66-7928-4D72-9FDF-9538F5F39CE6}" type="parTrans" cxnId="{F1D5B252-5DAA-4C5A-BB04-51A0FBF80B36}">
      <dgm:prSet/>
      <dgm:spPr/>
      <dgm:t>
        <a:bodyPr/>
        <a:lstStyle/>
        <a:p>
          <a:endParaRPr lang="en-GB"/>
        </a:p>
      </dgm:t>
    </dgm:pt>
    <dgm:pt modelId="{6BAC7989-93E7-49F5-80DB-5903A37A299E}" type="sibTrans" cxnId="{F1D5B252-5DAA-4C5A-BB04-51A0FBF80B36}">
      <dgm:prSet/>
      <dgm:spPr/>
      <dgm:t>
        <a:bodyPr/>
        <a:lstStyle/>
        <a:p>
          <a:endParaRPr lang="en-GB"/>
        </a:p>
      </dgm:t>
    </dgm:pt>
    <dgm:pt modelId="{627A9A2E-FFCF-4F4B-BDE3-3F35C604E1D4}">
      <dgm:prSet phldrT="[Text]"/>
      <dgm:spPr/>
      <dgm:t>
        <a:bodyPr/>
        <a:lstStyle/>
        <a:p>
          <a:r>
            <a:rPr lang="en-GB" dirty="0"/>
            <a:t>Skills</a:t>
          </a:r>
        </a:p>
      </dgm:t>
    </dgm:pt>
    <dgm:pt modelId="{9D046474-F3FB-4C16-A34F-DC3B8AC29116}" type="parTrans" cxnId="{606EF37D-E531-4C37-9ED1-FE05AF854589}">
      <dgm:prSet/>
      <dgm:spPr/>
      <dgm:t>
        <a:bodyPr/>
        <a:lstStyle/>
        <a:p>
          <a:endParaRPr lang="en-GB"/>
        </a:p>
      </dgm:t>
    </dgm:pt>
    <dgm:pt modelId="{7E6AE28C-0344-460E-9E51-593A5FD09576}" type="sibTrans" cxnId="{606EF37D-E531-4C37-9ED1-FE05AF854589}">
      <dgm:prSet/>
      <dgm:spPr/>
      <dgm:t>
        <a:bodyPr/>
        <a:lstStyle/>
        <a:p>
          <a:endParaRPr lang="en-GB"/>
        </a:p>
      </dgm:t>
    </dgm:pt>
    <dgm:pt modelId="{69B5C31A-151F-4404-9B0A-A516E9D181E6}" type="pres">
      <dgm:prSet presAssocID="{C5C8D177-5F7B-4166-8043-B5714985F4E6}" presName="composite" presStyleCnt="0">
        <dgm:presLayoutVars>
          <dgm:chMax val="5"/>
          <dgm:dir/>
          <dgm:resizeHandles val="exact"/>
        </dgm:presLayoutVars>
      </dgm:prSet>
      <dgm:spPr/>
    </dgm:pt>
    <dgm:pt modelId="{57A8750D-7019-419B-9309-8A19EC4D60D7}" type="pres">
      <dgm:prSet presAssocID="{3A756C09-528E-4F4B-B736-A130E7F9FF01}" presName="circle1" presStyleLbl="lnNode1" presStyleIdx="0" presStyleCnt="5"/>
      <dgm:spPr/>
    </dgm:pt>
    <dgm:pt modelId="{9C1A5FF4-AF88-4ACC-9FE2-495D73B26756}" type="pres">
      <dgm:prSet presAssocID="{3A756C09-528E-4F4B-B736-A130E7F9FF01}" presName="text1" presStyleLbl="revTx" presStyleIdx="0" presStyleCnt="5">
        <dgm:presLayoutVars>
          <dgm:bulletEnabled val="1"/>
        </dgm:presLayoutVars>
      </dgm:prSet>
      <dgm:spPr/>
    </dgm:pt>
    <dgm:pt modelId="{120FBDC0-653F-441D-AE74-5E4B092E536E}" type="pres">
      <dgm:prSet presAssocID="{3A756C09-528E-4F4B-B736-A130E7F9FF01}" presName="line1" presStyleLbl="callout" presStyleIdx="0" presStyleCnt="10"/>
      <dgm:spPr/>
    </dgm:pt>
    <dgm:pt modelId="{7B8BCC72-416F-4CB8-9A3E-8B5CBC3E2CF4}" type="pres">
      <dgm:prSet presAssocID="{3A756C09-528E-4F4B-B736-A130E7F9FF01}" presName="d1" presStyleLbl="callout" presStyleIdx="1" presStyleCnt="10"/>
      <dgm:spPr/>
    </dgm:pt>
    <dgm:pt modelId="{A79637DC-2B40-4B50-A343-A473841EEE8E}" type="pres">
      <dgm:prSet presAssocID="{CA7ABAEF-57C7-46F1-BE0F-29FB745D9A08}" presName="circle2" presStyleLbl="lnNode1" presStyleIdx="1" presStyleCnt="5"/>
      <dgm:spPr/>
    </dgm:pt>
    <dgm:pt modelId="{AB503F60-AF7E-4110-9825-0427F6029AF5}" type="pres">
      <dgm:prSet presAssocID="{CA7ABAEF-57C7-46F1-BE0F-29FB745D9A08}" presName="text2" presStyleLbl="revTx" presStyleIdx="1" presStyleCnt="5">
        <dgm:presLayoutVars>
          <dgm:bulletEnabled val="1"/>
        </dgm:presLayoutVars>
      </dgm:prSet>
      <dgm:spPr/>
    </dgm:pt>
    <dgm:pt modelId="{9511BB00-36F8-4345-91D2-3E3CE7299720}" type="pres">
      <dgm:prSet presAssocID="{CA7ABAEF-57C7-46F1-BE0F-29FB745D9A08}" presName="line2" presStyleLbl="callout" presStyleIdx="2" presStyleCnt="10"/>
      <dgm:spPr/>
    </dgm:pt>
    <dgm:pt modelId="{F30740A2-9A96-49F5-A3D9-4DEDF3E9B942}" type="pres">
      <dgm:prSet presAssocID="{CA7ABAEF-57C7-46F1-BE0F-29FB745D9A08}" presName="d2" presStyleLbl="callout" presStyleIdx="3" presStyleCnt="10"/>
      <dgm:spPr/>
    </dgm:pt>
    <dgm:pt modelId="{4BD20578-72FB-403F-BD25-0567283B7885}" type="pres">
      <dgm:prSet presAssocID="{78EEE283-BC85-41CA-9E4B-39D26610B0F2}" presName="circle3" presStyleLbl="lnNode1" presStyleIdx="2" presStyleCnt="5"/>
      <dgm:spPr/>
    </dgm:pt>
    <dgm:pt modelId="{584809E7-E2ED-4F1E-B27D-C89C1AADCAAF}" type="pres">
      <dgm:prSet presAssocID="{78EEE283-BC85-41CA-9E4B-39D26610B0F2}" presName="text3" presStyleLbl="revTx" presStyleIdx="2" presStyleCnt="5">
        <dgm:presLayoutVars>
          <dgm:bulletEnabled val="1"/>
        </dgm:presLayoutVars>
      </dgm:prSet>
      <dgm:spPr/>
    </dgm:pt>
    <dgm:pt modelId="{868ECEF6-FA61-4EE6-8D0A-1378894A45B2}" type="pres">
      <dgm:prSet presAssocID="{78EEE283-BC85-41CA-9E4B-39D26610B0F2}" presName="line3" presStyleLbl="callout" presStyleIdx="4" presStyleCnt="10"/>
      <dgm:spPr/>
    </dgm:pt>
    <dgm:pt modelId="{24D5F128-E5FB-4FAF-8D5C-D0F6086FC9F1}" type="pres">
      <dgm:prSet presAssocID="{78EEE283-BC85-41CA-9E4B-39D26610B0F2}" presName="d3" presStyleLbl="callout" presStyleIdx="5" presStyleCnt="10"/>
      <dgm:spPr/>
    </dgm:pt>
    <dgm:pt modelId="{25B512A9-8ACE-4C81-998C-4CF0E403A745}" type="pres">
      <dgm:prSet presAssocID="{D34111C7-5898-4413-A647-6D26BA0DFDD1}" presName="circle4" presStyleLbl="lnNode1" presStyleIdx="3" presStyleCnt="5"/>
      <dgm:spPr/>
    </dgm:pt>
    <dgm:pt modelId="{7DA38CBC-B16A-487B-AFA9-F3534EC37740}" type="pres">
      <dgm:prSet presAssocID="{D34111C7-5898-4413-A647-6D26BA0DFDD1}" presName="text4" presStyleLbl="revTx" presStyleIdx="3" presStyleCnt="5">
        <dgm:presLayoutVars>
          <dgm:bulletEnabled val="1"/>
        </dgm:presLayoutVars>
      </dgm:prSet>
      <dgm:spPr/>
    </dgm:pt>
    <dgm:pt modelId="{8E9475C1-D390-4C8F-B913-74194ADB7936}" type="pres">
      <dgm:prSet presAssocID="{D34111C7-5898-4413-A647-6D26BA0DFDD1}" presName="line4" presStyleLbl="callout" presStyleIdx="6" presStyleCnt="10"/>
      <dgm:spPr/>
    </dgm:pt>
    <dgm:pt modelId="{340B4B9F-31C5-4CCF-A5F7-C543667D710F}" type="pres">
      <dgm:prSet presAssocID="{D34111C7-5898-4413-A647-6D26BA0DFDD1}" presName="d4" presStyleLbl="callout" presStyleIdx="7" presStyleCnt="10"/>
      <dgm:spPr/>
    </dgm:pt>
    <dgm:pt modelId="{E1FAF9F3-0325-4D42-B689-4381BAAB740F}" type="pres">
      <dgm:prSet presAssocID="{627A9A2E-FFCF-4F4B-BDE3-3F35C604E1D4}" presName="circle5" presStyleLbl="lnNode1" presStyleIdx="4" presStyleCnt="5"/>
      <dgm:spPr/>
    </dgm:pt>
    <dgm:pt modelId="{182846CE-5DF5-4552-9CFC-A812D2269C6C}" type="pres">
      <dgm:prSet presAssocID="{627A9A2E-FFCF-4F4B-BDE3-3F35C604E1D4}" presName="text5" presStyleLbl="revTx" presStyleIdx="4" presStyleCnt="5">
        <dgm:presLayoutVars>
          <dgm:bulletEnabled val="1"/>
        </dgm:presLayoutVars>
      </dgm:prSet>
      <dgm:spPr/>
    </dgm:pt>
    <dgm:pt modelId="{D59D6A97-27F9-491D-89E5-2CD2968D602D}" type="pres">
      <dgm:prSet presAssocID="{627A9A2E-FFCF-4F4B-BDE3-3F35C604E1D4}" presName="line5" presStyleLbl="callout" presStyleIdx="8" presStyleCnt="10"/>
      <dgm:spPr/>
    </dgm:pt>
    <dgm:pt modelId="{FB85F106-8D2C-42F0-A44D-02724ACD6601}" type="pres">
      <dgm:prSet presAssocID="{627A9A2E-FFCF-4F4B-BDE3-3F35C604E1D4}" presName="d5" presStyleLbl="callout" presStyleIdx="9" presStyleCnt="10"/>
      <dgm:spPr/>
    </dgm:pt>
  </dgm:ptLst>
  <dgm:cxnLst>
    <dgm:cxn modelId="{4B276403-21A2-4541-A10E-288F781EB5A6}" type="presOf" srcId="{C5C8D177-5F7B-4166-8043-B5714985F4E6}" destId="{69B5C31A-151F-4404-9B0A-A516E9D181E6}" srcOrd="0" destOrd="0" presId="urn:microsoft.com/office/officeart/2005/8/layout/target1"/>
    <dgm:cxn modelId="{E616E210-2497-4B3C-B64D-D34BDF55B8E1}" type="presOf" srcId="{D34111C7-5898-4413-A647-6D26BA0DFDD1}" destId="{7DA38CBC-B16A-487B-AFA9-F3534EC37740}" srcOrd="0" destOrd="0" presId="urn:microsoft.com/office/officeart/2005/8/layout/target1"/>
    <dgm:cxn modelId="{A2500F3D-A18D-44CE-9E1A-8B722B868785}" type="presOf" srcId="{3A756C09-528E-4F4B-B736-A130E7F9FF01}" destId="{9C1A5FF4-AF88-4ACC-9FE2-495D73B26756}" srcOrd="0" destOrd="0" presId="urn:microsoft.com/office/officeart/2005/8/layout/target1"/>
    <dgm:cxn modelId="{2508864D-1560-4E48-8606-AD1F9ED052DA}" srcId="{C5C8D177-5F7B-4166-8043-B5714985F4E6}" destId="{78EEE283-BC85-41CA-9E4B-39D26610B0F2}" srcOrd="2" destOrd="0" parTransId="{6C1A5209-31A2-4E39-A8ED-5F9721D58F7E}" sibTransId="{FC4EBA1F-3235-4F1B-B1D2-3AF3D69AD36E}"/>
    <dgm:cxn modelId="{C5D39B4F-9D9C-4062-929B-5C7AF8E9252D}" srcId="{C5C8D177-5F7B-4166-8043-B5714985F4E6}" destId="{3A756C09-528E-4F4B-B736-A130E7F9FF01}" srcOrd="0" destOrd="0" parTransId="{867D7E7A-0AB0-4746-88E7-9D6E778654A2}" sibTransId="{D6CDA9B8-DB52-4EE6-8AC2-41F44DB40C47}"/>
    <dgm:cxn modelId="{B8B72672-3917-4719-B529-1067EE0DFFF2}" srcId="{C5C8D177-5F7B-4166-8043-B5714985F4E6}" destId="{CA7ABAEF-57C7-46F1-BE0F-29FB745D9A08}" srcOrd="1" destOrd="0" parTransId="{28E5E0F0-720C-4AFC-8FB8-5DD581F50CDF}" sibTransId="{CA609A6B-CD71-4858-BCE3-656D0B46BF1E}"/>
    <dgm:cxn modelId="{F1D5B252-5DAA-4C5A-BB04-51A0FBF80B36}" srcId="{C5C8D177-5F7B-4166-8043-B5714985F4E6}" destId="{D34111C7-5898-4413-A647-6D26BA0DFDD1}" srcOrd="3" destOrd="0" parTransId="{9FD02F66-7928-4D72-9FDF-9538F5F39CE6}" sibTransId="{6BAC7989-93E7-49F5-80DB-5903A37A299E}"/>
    <dgm:cxn modelId="{6FA05A5A-12E3-4EE5-9E29-CF39770B936E}" type="presOf" srcId="{CA7ABAEF-57C7-46F1-BE0F-29FB745D9A08}" destId="{AB503F60-AF7E-4110-9825-0427F6029AF5}" srcOrd="0" destOrd="0" presId="urn:microsoft.com/office/officeart/2005/8/layout/target1"/>
    <dgm:cxn modelId="{606EF37D-E531-4C37-9ED1-FE05AF854589}" srcId="{C5C8D177-5F7B-4166-8043-B5714985F4E6}" destId="{627A9A2E-FFCF-4F4B-BDE3-3F35C604E1D4}" srcOrd="4" destOrd="0" parTransId="{9D046474-F3FB-4C16-A34F-DC3B8AC29116}" sibTransId="{7E6AE28C-0344-460E-9E51-593A5FD09576}"/>
    <dgm:cxn modelId="{0C11769A-481B-4C6F-8DA2-70208240E44C}" type="presOf" srcId="{78EEE283-BC85-41CA-9E4B-39D26610B0F2}" destId="{584809E7-E2ED-4F1E-B27D-C89C1AADCAAF}" srcOrd="0" destOrd="0" presId="urn:microsoft.com/office/officeart/2005/8/layout/target1"/>
    <dgm:cxn modelId="{3A17C8BF-3923-4E25-8140-15161651CCBE}" type="presOf" srcId="{627A9A2E-FFCF-4F4B-BDE3-3F35C604E1D4}" destId="{182846CE-5DF5-4552-9CFC-A812D2269C6C}" srcOrd="0" destOrd="0" presId="urn:microsoft.com/office/officeart/2005/8/layout/target1"/>
    <dgm:cxn modelId="{5F52AEE2-8A48-4808-933D-FB7B7FFE3660}" type="presParOf" srcId="{69B5C31A-151F-4404-9B0A-A516E9D181E6}" destId="{57A8750D-7019-419B-9309-8A19EC4D60D7}" srcOrd="0" destOrd="0" presId="urn:microsoft.com/office/officeart/2005/8/layout/target1"/>
    <dgm:cxn modelId="{21F955F4-05F3-4DE8-A76D-034090929CD3}" type="presParOf" srcId="{69B5C31A-151F-4404-9B0A-A516E9D181E6}" destId="{9C1A5FF4-AF88-4ACC-9FE2-495D73B26756}" srcOrd="1" destOrd="0" presId="urn:microsoft.com/office/officeart/2005/8/layout/target1"/>
    <dgm:cxn modelId="{102B0460-E4BD-4580-BEC7-F8D989DBD84B}" type="presParOf" srcId="{69B5C31A-151F-4404-9B0A-A516E9D181E6}" destId="{120FBDC0-653F-441D-AE74-5E4B092E536E}" srcOrd="2" destOrd="0" presId="urn:microsoft.com/office/officeart/2005/8/layout/target1"/>
    <dgm:cxn modelId="{86EEA9EB-28B3-42BF-A8B8-99B311105EAC}" type="presParOf" srcId="{69B5C31A-151F-4404-9B0A-A516E9D181E6}" destId="{7B8BCC72-416F-4CB8-9A3E-8B5CBC3E2CF4}" srcOrd="3" destOrd="0" presId="urn:microsoft.com/office/officeart/2005/8/layout/target1"/>
    <dgm:cxn modelId="{0E628FF1-A41A-4753-9E90-42C8895F263D}" type="presParOf" srcId="{69B5C31A-151F-4404-9B0A-A516E9D181E6}" destId="{A79637DC-2B40-4B50-A343-A473841EEE8E}" srcOrd="4" destOrd="0" presId="urn:microsoft.com/office/officeart/2005/8/layout/target1"/>
    <dgm:cxn modelId="{D52FF0F4-CF3F-4883-8587-02FBDD304683}" type="presParOf" srcId="{69B5C31A-151F-4404-9B0A-A516E9D181E6}" destId="{AB503F60-AF7E-4110-9825-0427F6029AF5}" srcOrd="5" destOrd="0" presId="urn:microsoft.com/office/officeart/2005/8/layout/target1"/>
    <dgm:cxn modelId="{EAADE47A-A714-49E9-AC15-5E0AAEFE873F}" type="presParOf" srcId="{69B5C31A-151F-4404-9B0A-A516E9D181E6}" destId="{9511BB00-36F8-4345-91D2-3E3CE7299720}" srcOrd="6" destOrd="0" presId="urn:microsoft.com/office/officeart/2005/8/layout/target1"/>
    <dgm:cxn modelId="{54C4CC86-4012-441E-A70E-BEC9EB81A342}" type="presParOf" srcId="{69B5C31A-151F-4404-9B0A-A516E9D181E6}" destId="{F30740A2-9A96-49F5-A3D9-4DEDF3E9B942}" srcOrd="7" destOrd="0" presId="urn:microsoft.com/office/officeart/2005/8/layout/target1"/>
    <dgm:cxn modelId="{F4290A17-797B-4BA3-91F8-E1920126F510}" type="presParOf" srcId="{69B5C31A-151F-4404-9B0A-A516E9D181E6}" destId="{4BD20578-72FB-403F-BD25-0567283B7885}" srcOrd="8" destOrd="0" presId="urn:microsoft.com/office/officeart/2005/8/layout/target1"/>
    <dgm:cxn modelId="{D7689261-F67D-4D6E-99BB-1F4875294D52}" type="presParOf" srcId="{69B5C31A-151F-4404-9B0A-A516E9D181E6}" destId="{584809E7-E2ED-4F1E-B27D-C89C1AADCAAF}" srcOrd="9" destOrd="0" presId="urn:microsoft.com/office/officeart/2005/8/layout/target1"/>
    <dgm:cxn modelId="{A54E9A55-B8A6-4EA4-B9C0-96E62FC0BF56}" type="presParOf" srcId="{69B5C31A-151F-4404-9B0A-A516E9D181E6}" destId="{868ECEF6-FA61-4EE6-8D0A-1378894A45B2}" srcOrd="10" destOrd="0" presId="urn:microsoft.com/office/officeart/2005/8/layout/target1"/>
    <dgm:cxn modelId="{2C1B8354-4A74-4F41-B211-432F47580E08}" type="presParOf" srcId="{69B5C31A-151F-4404-9B0A-A516E9D181E6}" destId="{24D5F128-E5FB-4FAF-8D5C-D0F6086FC9F1}" srcOrd="11" destOrd="0" presId="urn:microsoft.com/office/officeart/2005/8/layout/target1"/>
    <dgm:cxn modelId="{37D3EFA2-F296-4A20-8A7D-ECBF7D970D3E}" type="presParOf" srcId="{69B5C31A-151F-4404-9B0A-A516E9D181E6}" destId="{25B512A9-8ACE-4C81-998C-4CF0E403A745}" srcOrd="12" destOrd="0" presId="urn:microsoft.com/office/officeart/2005/8/layout/target1"/>
    <dgm:cxn modelId="{D802D6BC-0AA2-412D-A6CA-C3FCB9467F95}" type="presParOf" srcId="{69B5C31A-151F-4404-9B0A-A516E9D181E6}" destId="{7DA38CBC-B16A-487B-AFA9-F3534EC37740}" srcOrd="13" destOrd="0" presId="urn:microsoft.com/office/officeart/2005/8/layout/target1"/>
    <dgm:cxn modelId="{CA28EE54-C7FA-4AC1-814D-09E2E6D3BFE4}" type="presParOf" srcId="{69B5C31A-151F-4404-9B0A-A516E9D181E6}" destId="{8E9475C1-D390-4C8F-B913-74194ADB7936}" srcOrd="14" destOrd="0" presId="urn:microsoft.com/office/officeart/2005/8/layout/target1"/>
    <dgm:cxn modelId="{89A661B3-043D-4C4E-89BF-8F78975DE760}" type="presParOf" srcId="{69B5C31A-151F-4404-9B0A-A516E9D181E6}" destId="{340B4B9F-31C5-4CCF-A5F7-C543667D710F}" srcOrd="15" destOrd="0" presId="urn:microsoft.com/office/officeart/2005/8/layout/target1"/>
    <dgm:cxn modelId="{5F6ADD27-6D22-41FB-8C3B-A1B3B653FC70}" type="presParOf" srcId="{69B5C31A-151F-4404-9B0A-A516E9D181E6}" destId="{E1FAF9F3-0325-4D42-B689-4381BAAB740F}" srcOrd="16" destOrd="0" presId="urn:microsoft.com/office/officeart/2005/8/layout/target1"/>
    <dgm:cxn modelId="{E30161BC-6BEA-41CF-B78E-D230D45CB5B7}" type="presParOf" srcId="{69B5C31A-151F-4404-9B0A-A516E9D181E6}" destId="{182846CE-5DF5-4552-9CFC-A812D2269C6C}" srcOrd="17" destOrd="0" presId="urn:microsoft.com/office/officeart/2005/8/layout/target1"/>
    <dgm:cxn modelId="{5149D30A-3683-4142-A866-6331D6835F59}" type="presParOf" srcId="{69B5C31A-151F-4404-9B0A-A516E9D181E6}" destId="{D59D6A97-27F9-491D-89E5-2CD2968D602D}" srcOrd="18" destOrd="0" presId="urn:microsoft.com/office/officeart/2005/8/layout/target1"/>
    <dgm:cxn modelId="{228C6641-097C-4328-8507-E43747A559F8}" type="presParOf" srcId="{69B5C31A-151F-4404-9B0A-A516E9D181E6}" destId="{FB85F106-8D2C-42F0-A44D-02724ACD6601}"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AF9F3-0325-4D42-B689-4381BAAB740F}">
      <dsp:nvSpPr>
        <dsp:cNvPr id="0" name=""/>
        <dsp:cNvSpPr/>
      </dsp:nvSpPr>
      <dsp:spPr>
        <a:xfrm>
          <a:off x="446725" y="1971370"/>
          <a:ext cx="6779128" cy="6779128"/>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5B512A9-8ACE-4C81-998C-4CF0E403A745}">
      <dsp:nvSpPr>
        <dsp:cNvPr id="0" name=""/>
        <dsp:cNvSpPr/>
      </dsp:nvSpPr>
      <dsp:spPr>
        <a:xfrm>
          <a:off x="1199773" y="2724418"/>
          <a:ext cx="5273032" cy="5273032"/>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BD20578-72FB-403F-BD25-0567283B7885}">
      <dsp:nvSpPr>
        <dsp:cNvPr id="0" name=""/>
        <dsp:cNvSpPr/>
      </dsp:nvSpPr>
      <dsp:spPr>
        <a:xfrm>
          <a:off x="1952821" y="3477466"/>
          <a:ext cx="3766935" cy="3766935"/>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79637DC-2B40-4B50-A343-A473841EEE8E}">
      <dsp:nvSpPr>
        <dsp:cNvPr id="0" name=""/>
        <dsp:cNvSpPr/>
      </dsp:nvSpPr>
      <dsp:spPr>
        <a:xfrm>
          <a:off x="2706434" y="4231080"/>
          <a:ext cx="2259709" cy="225970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7A8750D-7019-419B-9309-8A19EC4D60D7}">
      <dsp:nvSpPr>
        <dsp:cNvPr id="0" name=""/>
        <dsp:cNvSpPr/>
      </dsp:nvSpPr>
      <dsp:spPr>
        <a:xfrm>
          <a:off x="3459482" y="4984128"/>
          <a:ext cx="753613" cy="75361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C1A5FF4-AF88-4ACC-9FE2-495D73B26756}">
      <dsp:nvSpPr>
        <dsp:cNvPr id="0" name=""/>
        <dsp:cNvSpPr/>
      </dsp:nvSpPr>
      <dsp:spPr>
        <a:xfrm>
          <a:off x="8355708" y="288338"/>
          <a:ext cx="3389564" cy="11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49530" rIns="49530" bIns="49530" numCol="1" spcCol="1270" anchor="ctr" anchorCtr="0">
          <a:noAutofit/>
        </a:bodyPr>
        <a:lstStyle/>
        <a:p>
          <a:pPr marL="0" lvl="0" indent="0" algn="l" defTabSz="1733550">
            <a:lnSpc>
              <a:spcPct val="90000"/>
            </a:lnSpc>
            <a:spcBef>
              <a:spcPct val="0"/>
            </a:spcBef>
            <a:spcAft>
              <a:spcPct val="35000"/>
            </a:spcAft>
            <a:buNone/>
          </a:pPr>
          <a:r>
            <a:rPr lang="en-GB" sz="3900" kern="1200" dirty="0"/>
            <a:t>Values &amp; beliefs</a:t>
          </a:r>
        </a:p>
      </dsp:txBody>
      <dsp:txXfrm>
        <a:off x="8355708" y="288338"/>
        <a:ext cx="3389564" cy="1196742"/>
      </dsp:txXfrm>
    </dsp:sp>
    <dsp:sp modelId="{120FBDC0-653F-441D-AE74-5E4B092E536E}">
      <dsp:nvSpPr>
        <dsp:cNvPr id="0" name=""/>
        <dsp:cNvSpPr/>
      </dsp:nvSpPr>
      <dsp:spPr>
        <a:xfrm>
          <a:off x="7508317" y="886710"/>
          <a:ext cx="8473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7B8BCC72-416F-4CB8-9A3E-8B5CBC3E2CF4}">
      <dsp:nvSpPr>
        <dsp:cNvPr id="0" name=""/>
        <dsp:cNvSpPr/>
      </dsp:nvSpPr>
      <dsp:spPr>
        <a:xfrm rot="5400000">
          <a:off x="3432366" y="1290633"/>
          <a:ext cx="4474224" cy="3666378"/>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AB503F60-AF7E-4110-9825-0427F6029AF5}">
      <dsp:nvSpPr>
        <dsp:cNvPr id="0" name=""/>
        <dsp:cNvSpPr/>
      </dsp:nvSpPr>
      <dsp:spPr>
        <a:xfrm>
          <a:off x="8355708" y="1553776"/>
          <a:ext cx="3389564" cy="11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49530" rIns="49530" bIns="49530" numCol="1" spcCol="1270" anchor="ctr" anchorCtr="0">
          <a:noAutofit/>
        </a:bodyPr>
        <a:lstStyle/>
        <a:p>
          <a:pPr marL="0" lvl="0" indent="0" algn="l" defTabSz="1733550">
            <a:lnSpc>
              <a:spcPct val="90000"/>
            </a:lnSpc>
            <a:spcBef>
              <a:spcPct val="0"/>
            </a:spcBef>
            <a:spcAft>
              <a:spcPct val="35000"/>
            </a:spcAft>
            <a:buNone/>
          </a:pPr>
          <a:r>
            <a:rPr lang="en-GB" sz="3900" kern="1200" dirty="0"/>
            <a:t>Attitude</a:t>
          </a:r>
        </a:p>
      </dsp:txBody>
      <dsp:txXfrm>
        <a:off x="8355708" y="1553776"/>
        <a:ext cx="3389564" cy="1196742"/>
      </dsp:txXfrm>
    </dsp:sp>
    <dsp:sp modelId="{9511BB00-36F8-4345-91D2-3E3CE7299720}">
      <dsp:nvSpPr>
        <dsp:cNvPr id="0" name=""/>
        <dsp:cNvSpPr/>
      </dsp:nvSpPr>
      <dsp:spPr>
        <a:xfrm>
          <a:off x="7508317" y="2152147"/>
          <a:ext cx="8473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F30740A2-9A96-49F5-A3D9-4DEDF3E9B942}">
      <dsp:nvSpPr>
        <dsp:cNvPr id="0" name=""/>
        <dsp:cNvSpPr/>
      </dsp:nvSpPr>
      <dsp:spPr>
        <a:xfrm rot="5400000">
          <a:off x="4089828" y="2459919"/>
          <a:ext cx="3725357" cy="310710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584809E7-E2ED-4F1E-B27D-C89C1AADCAAF}">
      <dsp:nvSpPr>
        <dsp:cNvPr id="0" name=""/>
        <dsp:cNvSpPr/>
      </dsp:nvSpPr>
      <dsp:spPr>
        <a:xfrm>
          <a:off x="8355708" y="2819213"/>
          <a:ext cx="3389564" cy="11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49530" rIns="49530" bIns="49530" numCol="1" spcCol="1270" anchor="ctr" anchorCtr="0">
          <a:noAutofit/>
        </a:bodyPr>
        <a:lstStyle/>
        <a:p>
          <a:pPr marL="0" lvl="0" indent="0" algn="l" defTabSz="1733550">
            <a:lnSpc>
              <a:spcPct val="90000"/>
            </a:lnSpc>
            <a:spcBef>
              <a:spcPct val="0"/>
            </a:spcBef>
            <a:spcAft>
              <a:spcPct val="35000"/>
            </a:spcAft>
            <a:buNone/>
          </a:pPr>
          <a:r>
            <a:rPr lang="en-GB" sz="3900" kern="1200" dirty="0"/>
            <a:t>Motivation</a:t>
          </a:r>
        </a:p>
      </dsp:txBody>
      <dsp:txXfrm>
        <a:off x="8355708" y="2819213"/>
        <a:ext cx="3389564" cy="1196742"/>
      </dsp:txXfrm>
    </dsp:sp>
    <dsp:sp modelId="{868ECEF6-FA61-4EE6-8D0A-1378894A45B2}">
      <dsp:nvSpPr>
        <dsp:cNvPr id="0" name=""/>
        <dsp:cNvSpPr/>
      </dsp:nvSpPr>
      <dsp:spPr>
        <a:xfrm>
          <a:off x="7508317" y="3417584"/>
          <a:ext cx="8473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24D5F128-E5FB-4FAF-8D5C-D0F6086FC9F1}">
      <dsp:nvSpPr>
        <dsp:cNvPr id="0" name=""/>
        <dsp:cNvSpPr/>
      </dsp:nvSpPr>
      <dsp:spPr>
        <a:xfrm rot="5400000">
          <a:off x="4734524" y="3581413"/>
          <a:ext cx="2937622" cy="2609964"/>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7DA38CBC-B16A-487B-AFA9-F3534EC37740}">
      <dsp:nvSpPr>
        <dsp:cNvPr id="0" name=""/>
        <dsp:cNvSpPr/>
      </dsp:nvSpPr>
      <dsp:spPr>
        <a:xfrm>
          <a:off x="8355708" y="4057534"/>
          <a:ext cx="3389564" cy="11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49530" rIns="49530" bIns="49530" numCol="1" spcCol="1270" anchor="ctr" anchorCtr="0">
          <a:noAutofit/>
        </a:bodyPr>
        <a:lstStyle/>
        <a:p>
          <a:pPr marL="0" lvl="0" indent="0" algn="l" defTabSz="1733550">
            <a:lnSpc>
              <a:spcPct val="90000"/>
            </a:lnSpc>
            <a:spcBef>
              <a:spcPct val="0"/>
            </a:spcBef>
            <a:spcAft>
              <a:spcPct val="35000"/>
            </a:spcAft>
            <a:buNone/>
          </a:pPr>
          <a:r>
            <a:rPr lang="en-GB" sz="3900" kern="1200" dirty="0"/>
            <a:t>Knowledge</a:t>
          </a:r>
        </a:p>
      </dsp:txBody>
      <dsp:txXfrm>
        <a:off x="8355708" y="4057534"/>
        <a:ext cx="3389564" cy="1196742"/>
      </dsp:txXfrm>
    </dsp:sp>
    <dsp:sp modelId="{8E9475C1-D390-4C8F-B913-74194ADB7936}">
      <dsp:nvSpPr>
        <dsp:cNvPr id="0" name=""/>
        <dsp:cNvSpPr/>
      </dsp:nvSpPr>
      <dsp:spPr>
        <a:xfrm>
          <a:off x="7508317" y="4655905"/>
          <a:ext cx="8473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340B4B9F-31C5-4CCF-A5F7-C543667D710F}">
      <dsp:nvSpPr>
        <dsp:cNvPr id="0" name=""/>
        <dsp:cNvSpPr/>
      </dsp:nvSpPr>
      <dsp:spPr>
        <a:xfrm rot="5400000">
          <a:off x="5376281" y="4765501"/>
          <a:ext cx="2241631" cy="202244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182846CE-5DF5-4552-9CFC-A812D2269C6C}">
      <dsp:nvSpPr>
        <dsp:cNvPr id="0" name=""/>
        <dsp:cNvSpPr/>
      </dsp:nvSpPr>
      <dsp:spPr>
        <a:xfrm>
          <a:off x="8355708" y="5259699"/>
          <a:ext cx="3389564" cy="119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49530" rIns="49530" bIns="49530" numCol="1" spcCol="1270" anchor="ctr" anchorCtr="0">
          <a:noAutofit/>
        </a:bodyPr>
        <a:lstStyle/>
        <a:p>
          <a:pPr marL="0" lvl="0" indent="0" algn="l" defTabSz="1733550">
            <a:lnSpc>
              <a:spcPct val="90000"/>
            </a:lnSpc>
            <a:spcBef>
              <a:spcPct val="0"/>
            </a:spcBef>
            <a:spcAft>
              <a:spcPct val="35000"/>
            </a:spcAft>
            <a:buNone/>
          </a:pPr>
          <a:r>
            <a:rPr lang="en-GB" sz="3900" kern="1200" dirty="0"/>
            <a:t>Skills</a:t>
          </a:r>
        </a:p>
      </dsp:txBody>
      <dsp:txXfrm>
        <a:off x="8355708" y="5259699"/>
        <a:ext cx="3389564" cy="1196742"/>
      </dsp:txXfrm>
    </dsp:sp>
    <dsp:sp modelId="{D59D6A97-27F9-491D-89E5-2CD2968D602D}">
      <dsp:nvSpPr>
        <dsp:cNvPr id="0" name=""/>
        <dsp:cNvSpPr/>
      </dsp:nvSpPr>
      <dsp:spPr>
        <a:xfrm>
          <a:off x="7508317" y="5858070"/>
          <a:ext cx="8473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FB85F106-8D2C-42F0-A44D-02724ACD6601}">
      <dsp:nvSpPr>
        <dsp:cNvPr id="0" name=""/>
        <dsp:cNvSpPr/>
      </dsp:nvSpPr>
      <dsp:spPr>
        <a:xfrm rot="5400000">
          <a:off x="5983013" y="5914563"/>
          <a:ext cx="1581796" cy="146881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8AAD2D-A536-9F47-BC2A-C3CE7302CE89}" type="datetimeFigureOut">
              <a:rPr lang="es-ES" smtClean="0"/>
              <a:t>02/03/2021</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C1C1B7-F993-DF46-857A-6CAF4D8884C6}" type="slidenum">
              <a:rPr lang="es-ES" smtClean="0"/>
              <a:t>‹#›</a:t>
            </a:fld>
            <a:endParaRPr lang="es-ES"/>
          </a:p>
        </p:txBody>
      </p:sp>
    </p:spTree>
    <p:extLst>
      <p:ext uri="{BB962C8B-B14F-4D97-AF65-F5344CB8AC3E}">
        <p14:creationId xmlns:p14="http://schemas.microsoft.com/office/powerpoint/2010/main" val="452195396"/>
      </p:ext>
    </p:extLst>
  </p:cSld>
  <p:clrMap bg1="lt1" tx1="dk1" bg2="lt2" tx2="dk2" accent1="accent1" accent2="accent2" accent3="accent3" accent4="accent4" accent5="accent5" accent6="accent6" hlink="hlink" folHlink="folHlink"/>
  <p:notesStyle>
    <a:lvl1pPr marL="0" algn="l" defTabSz="914629" rtl="0" eaLnBrk="1" latinLnBrk="0" hangingPunct="1">
      <a:defRPr sz="2400" kern="1200">
        <a:solidFill>
          <a:schemeClr val="tx1"/>
        </a:solidFill>
        <a:latin typeface="+mn-lt"/>
        <a:ea typeface="+mn-ea"/>
        <a:cs typeface="+mn-cs"/>
      </a:defRPr>
    </a:lvl1pPr>
    <a:lvl2pPr marL="914629" algn="l" defTabSz="914629" rtl="0" eaLnBrk="1" latinLnBrk="0" hangingPunct="1">
      <a:defRPr sz="2400" kern="1200">
        <a:solidFill>
          <a:schemeClr val="tx1"/>
        </a:solidFill>
        <a:latin typeface="+mn-lt"/>
        <a:ea typeface="+mn-ea"/>
        <a:cs typeface="+mn-cs"/>
      </a:defRPr>
    </a:lvl2pPr>
    <a:lvl3pPr marL="1829257" algn="l" defTabSz="914629" rtl="0" eaLnBrk="1" latinLnBrk="0" hangingPunct="1">
      <a:defRPr sz="2400" kern="1200">
        <a:solidFill>
          <a:schemeClr val="tx1"/>
        </a:solidFill>
        <a:latin typeface="+mn-lt"/>
        <a:ea typeface="+mn-ea"/>
        <a:cs typeface="+mn-cs"/>
      </a:defRPr>
    </a:lvl3pPr>
    <a:lvl4pPr marL="2743886" algn="l" defTabSz="914629" rtl="0" eaLnBrk="1" latinLnBrk="0" hangingPunct="1">
      <a:defRPr sz="2400" kern="1200">
        <a:solidFill>
          <a:schemeClr val="tx1"/>
        </a:solidFill>
        <a:latin typeface="+mn-lt"/>
        <a:ea typeface="+mn-ea"/>
        <a:cs typeface="+mn-cs"/>
      </a:defRPr>
    </a:lvl4pPr>
    <a:lvl5pPr marL="3658514" algn="l" defTabSz="914629" rtl="0" eaLnBrk="1" latinLnBrk="0" hangingPunct="1">
      <a:defRPr sz="2400" kern="1200">
        <a:solidFill>
          <a:schemeClr val="tx1"/>
        </a:solidFill>
        <a:latin typeface="+mn-lt"/>
        <a:ea typeface="+mn-ea"/>
        <a:cs typeface="+mn-cs"/>
      </a:defRPr>
    </a:lvl5pPr>
    <a:lvl6pPr marL="4573143" algn="l" defTabSz="914629" rtl="0" eaLnBrk="1" latinLnBrk="0" hangingPunct="1">
      <a:defRPr sz="2400" kern="1200">
        <a:solidFill>
          <a:schemeClr val="tx1"/>
        </a:solidFill>
        <a:latin typeface="+mn-lt"/>
        <a:ea typeface="+mn-ea"/>
        <a:cs typeface="+mn-cs"/>
      </a:defRPr>
    </a:lvl6pPr>
    <a:lvl7pPr marL="5487772" algn="l" defTabSz="914629" rtl="0" eaLnBrk="1" latinLnBrk="0" hangingPunct="1">
      <a:defRPr sz="2400" kern="1200">
        <a:solidFill>
          <a:schemeClr val="tx1"/>
        </a:solidFill>
        <a:latin typeface="+mn-lt"/>
        <a:ea typeface="+mn-ea"/>
        <a:cs typeface="+mn-cs"/>
      </a:defRPr>
    </a:lvl7pPr>
    <a:lvl8pPr marL="6402400" algn="l" defTabSz="914629" rtl="0" eaLnBrk="1" latinLnBrk="0" hangingPunct="1">
      <a:defRPr sz="2400" kern="1200">
        <a:solidFill>
          <a:schemeClr val="tx1"/>
        </a:solidFill>
        <a:latin typeface="+mn-lt"/>
        <a:ea typeface="+mn-ea"/>
        <a:cs typeface="+mn-cs"/>
      </a:defRPr>
    </a:lvl8pPr>
    <a:lvl9pPr marL="7317029" algn="l" defTabSz="91462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3C1C1B7-F993-DF46-857A-6CAF4D8884C6}" type="slidenum">
              <a:rPr lang="es-ES" smtClean="0"/>
              <a:t>5</a:t>
            </a:fld>
            <a:endParaRPr lang="es-ES"/>
          </a:p>
        </p:txBody>
      </p:sp>
    </p:spTree>
    <p:extLst>
      <p:ext uri="{BB962C8B-B14F-4D97-AF65-F5344CB8AC3E}">
        <p14:creationId xmlns:p14="http://schemas.microsoft.com/office/powerpoint/2010/main" val="253918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 wicked problem is a problem that is difficult or impossible to solve because of incomplete, contradictory, and changing requirements that are often difficult to recognize. The use of term "wicked" here has come to denote resistance to resolution, rather than evil.[1] Moreover, because of complex interdependencies, the effort to solve one aspect of a wicked problem may reveal or create other problems. https://en.wikipedia.org/wiki/Wicked_problem</a:t>
            </a:r>
          </a:p>
        </p:txBody>
      </p:sp>
      <p:sp>
        <p:nvSpPr>
          <p:cNvPr id="122" name="Shape 1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1559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0668"/>
            </a:lvl1pPr>
          </a:lstStyle>
          <a:p>
            <a:r>
              <a:rPr lang="en-US" dirty="0"/>
              <a:t>Click to edit Master title style</a:t>
            </a:r>
          </a:p>
        </p:txBody>
      </p:sp>
      <p:sp>
        <p:nvSpPr>
          <p:cNvPr id="3" name="Subtitle 2"/>
          <p:cNvSpPr>
            <a:spLocks noGrp="1"/>
          </p:cNvSpPr>
          <p:nvPr>
            <p:ph type="subTitle" idx="1"/>
          </p:nvPr>
        </p:nvSpPr>
        <p:spPr>
          <a:xfrm>
            <a:off x="3048397" y="7204076"/>
            <a:ext cx="18290381" cy="3311524"/>
          </a:xfrm>
        </p:spPr>
        <p:txBody>
          <a:bodyPr/>
          <a:lstStyle>
            <a:lvl1pPr marL="0" indent="0" algn="ctr">
              <a:buNone/>
              <a:defRPr sz="4267"/>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4363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2931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52072" y="730250"/>
            <a:ext cx="5258485" cy="1162367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676618" y="730250"/>
            <a:ext cx="15470614" cy="1162367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3374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875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17" y="3419477"/>
            <a:ext cx="21033938" cy="5705474"/>
          </a:xfrm>
        </p:spPr>
        <p:txBody>
          <a:bodyPr anchor="b"/>
          <a:lstStyle>
            <a:lvl1pPr>
              <a:defRPr sz="10668"/>
            </a:lvl1pPr>
          </a:lstStyle>
          <a:p>
            <a:r>
              <a:rPr lang="en-US" dirty="0"/>
              <a:t>Click to edit Master title style</a:t>
            </a:r>
          </a:p>
        </p:txBody>
      </p:sp>
      <p:sp>
        <p:nvSpPr>
          <p:cNvPr id="3" name="Text Placeholder 2"/>
          <p:cNvSpPr>
            <a:spLocks noGrp="1"/>
          </p:cNvSpPr>
          <p:nvPr>
            <p:ph type="body" idx="1"/>
          </p:nvPr>
        </p:nvSpPr>
        <p:spPr>
          <a:xfrm>
            <a:off x="1663917" y="9178927"/>
            <a:ext cx="21033938" cy="3000374"/>
          </a:xfrm>
        </p:spPr>
        <p:txBody>
          <a:bodyPr/>
          <a:lstStyle>
            <a:lvl1pPr marL="0" indent="0">
              <a:buNone/>
              <a:defRPr sz="4267">
                <a:solidFill>
                  <a:schemeClr val="tx1">
                    <a:tint val="75000"/>
                  </a:schemeClr>
                </a:solidFill>
              </a:defRPr>
            </a:lvl1pPr>
            <a:lvl2pPr marL="812902" indent="0">
              <a:buNone/>
              <a:defRPr sz="3556">
                <a:solidFill>
                  <a:schemeClr val="tx1">
                    <a:tint val="75000"/>
                  </a:schemeClr>
                </a:solidFill>
              </a:defRPr>
            </a:lvl2pPr>
            <a:lvl3pPr marL="1625803" indent="0">
              <a:buNone/>
              <a:defRPr sz="3200">
                <a:solidFill>
                  <a:schemeClr val="tx1">
                    <a:tint val="75000"/>
                  </a:schemeClr>
                </a:solidFill>
              </a:defRPr>
            </a:lvl3pPr>
            <a:lvl4pPr marL="2438705" indent="0">
              <a:buNone/>
              <a:defRPr sz="2845">
                <a:solidFill>
                  <a:schemeClr val="tx1">
                    <a:tint val="75000"/>
                  </a:schemeClr>
                </a:solidFill>
              </a:defRPr>
            </a:lvl4pPr>
            <a:lvl5pPr marL="3251606" indent="0">
              <a:buNone/>
              <a:defRPr sz="2845">
                <a:solidFill>
                  <a:schemeClr val="tx1">
                    <a:tint val="75000"/>
                  </a:schemeClr>
                </a:solidFill>
              </a:defRPr>
            </a:lvl5pPr>
            <a:lvl6pPr marL="4064508" indent="0">
              <a:buNone/>
              <a:defRPr sz="2845">
                <a:solidFill>
                  <a:schemeClr val="tx1">
                    <a:tint val="75000"/>
                  </a:schemeClr>
                </a:solidFill>
              </a:defRPr>
            </a:lvl6pPr>
            <a:lvl7pPr marL="4877410" indent="0">
              <a:buNone/>
              <a:defRPr sz="2845">
                <a:solidFill>
                  <a:schemeClr val="tx1">
                    <a:tint val="75000"/>
                  </a:schemeClr>
                </a:solidFill>
              </a:defRPr>
            </a:lvl7pPr>
            <a:lvl8pPr marL="5690311" indent="0">
              <a:buNone/>
              <a:defRPr sz="2845">
                <a:solidFill>
                  <a:schemeClr val="tx1">
                    <a:tint val="75000"/>
                  </a:schemeClr>
                </a:solidFill>
              </a:defRPr>
            </a:lvl8pPr>
            <a:lvl9pPr marL="6503213" indent="0">
              <a:buNone/>
              <a:defRPr sz="2845">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276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676618" y="3651250"/>
            <a:ext cx="10364549"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346008" y="3651250"/>
            <a:ext cx="10364549"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263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795" y="730251"/>
            <a:ext cx="21033938" cy="2651126"/>
          </a:xfrm>
        </p:spPr>
        <p:txBody>
          <a:bodyPr/>
          <a:lstStyle/>
          <a:p>
            <a:r>
              <a:rPr lang="en-US" dirty="0"/>
              <a:t>Click to edit Master title style</a:t>
            </a:r>
          </a:p>
        </p:txBody>
      </p:sp>
      <p:sp>
        <p:nvSpPr>
          <p:cNvPr id="3" name="Text Placeholder 2"/>
          <p:cNvSpPr>
            <a:spLocks noGrp="1"/>
          </p:cNvSpPr>
          <p:nvPr>
            <p:ph type="body" idx="1"/>
          </p:nvPr>
        </p:nvSpPr>
        <p:spPr>
          <a:xfrm>
            <a:off x="1679796" y="3362326"/>
            <a:ext cx="10316917" cy="1647824"/>
          </a:xfrm>
        </p:spPr>
        <p:txBody>
          <a:bodyPr anchor="b"/>
          <a:lstStyle>
            <a:lvl1pPr marL="0" indent="0">
              <a:buNone/>
              <a:defRPr sz="4267" b="1"/>
            </a:lvl1pPr>
            <a:lvl2pPr marL="812902" indent="0">
              <a:buNone/>
              <a:defRPr sz="3556" b="1"/>
            </a:lvl2pPr>
            <a:lvl3pPr marL="1625803" indent="0">
              <a:buNone/>
              <a:defRPr sz="3200" b="1"/>
            </a:lvl3pPr>
            <a:lvl4pPr marL="2438705" indent="0">
              <a:buNone/>
              <a:defRPr sz="2845" b="1"/>
            </a:lvl4pPr>
            <a:lvl5pPr marL="3251606" indent="0">
              <a:buNone/>
              <a:defRPr sz="2845" b="1"/>
            </a:lvl5pPr>
            <a:lvl6pPr marL="4064508" indent="0">
              <a:buNone/>
              <a:defRPr sz="2845" b="1"/>
            </a:lvl6pPr>
            <a:lvl7pPr marL="4877410" indent="0">
              <a:buNone/>
              <a:defRPr sz="2845" b="1"/>
            </a:lvl7pPr>
            <a:lvl8pPr marL="5690311" indent="0">
              <a:buNone/>
              <a:defRPr sz="2845" b="1"/>
            </a:lvl8pPr>
            <a:lvl9pPr marL="6503213" indent="0">
              <a:buNone/>
              <a:defRPr sz="2845" b="1"/>
            </a:lvl9pPr>
          </a:lstStyle>
          <a:p>
            <a:pPr lvl="0"/>
            <a:r>
              <a:rPr lang="en-US" dirty="0"/>
              <a:t>Click to edit Master text styles</a:t>
            </a:r>
          </a:p>
        </p:txBody>
      </p:sp>
      <p:sp>
        <p:nvSpPr>
          <p:cNvPr id="4" name="Content Placeholder 3"/>
          <p:cNvSpPr>
            <a:spLocks noGrp="1"/>
          </p:cNvSpPr>
          <p:nvPr>
            <p:ph sz="half" idx="2"/>
          </p:nvPr>
        </p:nvSpPr>
        <p:spPr>
          <a:xfrm>
            <a:off x="1679796" y="5010150"/>
            <a:ext cx="10316917" cy="7369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2346007" y="3362326"/>
            <a:ext cx="10367726" cy="1647824"/>
          </a:xfrm>
        </p:spPr>
        <p:txBody>
          <a:bodyPr anchor="b"/>
          <a:lstStyle>
            <a:lvl1pPr marL="0" indent="0">
              <a:buNone/>
              <a:defRPr sz="4267" b="1"/>
            </a:lvl1pPr>
            <a:lvl2pPr marL="812902" indent="0">
              <a:buNone/>
              <a:defRPr sz="3556" b="1"/>
            </a:lvl2pPr>
            <a:lvl3pPr marL="1625803" indent="0">
              <a:buNone/>
              <a:defRPr sz="3200" b="1"/>
            </a:lvl3pPr>
            <a:lvl4pPr marL="2438705" indent="0">
              <a:buNone/>
              <a:defRPr sz="2845" b="1"/>
            </a:lvl4pPr>
            <a:lvl5pPr marL="3251606" indent="0">
              <a:buNone/>
              <a:defRPr sz="2845" b="1"/>
            </a:lvl5pPr>
            <a:lvl6pPr marL="4064508" indent="0">
              <a:buNone/>
              <a:defRPr sz="2845" b="1"/>
            </a:lvl6pPr>
            <a:lvl7pPr marL="4877410" indent="0">
              <a:buNone/>
              <a:defRPr sz="2845" b="1"/>
            </a:lvl7pPr>
            <a:lvl8pPr marL="5690311" indent="0">
              <a:buNone/>
              <a:defRPr sz="2845" b="1"/>
            </a:lvl8pPr>
            <a:lvl9pPr marL="6503213" indent="0">
              <a:buNone/>
              <a:defRPr sz="2845" b="1"/>
            </a:lvl9pPr>
          </a:lstStyle>
          <a:p>
            <a:pPr lvl="0"/>
            <a:r>
              <a:rPr lang="en-US" dirty="0"/>
              <a:t>Click to edit Master text styles</a:t>
            </a:r>
          </a:p>
        </p:txBody>
      </p:sp>
      <p:sp>
        <p:nvSpPr>
          <p:cNvPr id="6" name="Content Placeholder 5"/>
          <p:cNvSpPr>
            <a:spLocks noGrp="1"/>
          </p:cNvSpPr>
          <p:nvPr>
            <p:ph sz="quarter" idx="4"/>
          </p:nvPr>
        </p:nvSpPr>
        <p:spPr>
          <a:xfrm>
            <a:off x="12346007" y="5010150"/>
            <a:ext cx="10367726" cy="7369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1442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439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716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5690"/>
            </a:lvl1pPr>
          </a:lstStyle>
          <a:p>
            <a:r>
              <a:rPr lang="en-US" dirty="0"/>
              <a:t>Click to edit Master title style</a:t>
            </a:r>
          </a:p>
        </p:txBody>
      </p:sp>
      <p:sp>
        <p:nvSpPr>
          <p:cNvPr id="3" name="Content Placeholder 2"/>
          <p:cNvSpPr>
            <a:spLocks noGrp="1"/>
          </p:cNvSpPr>
          <p:nvPr>
            <p:ph idx="1"/>
          </p:nvPr>
        </p:nvSpPr>
        <p:spPr>
          <a:xfrm>
            <a:off x="10367726" y="1974851"/>
            <a:ext cx="12346007" cy="9747250"/>
          </a:xfrm>
        </p:spPr>
        <p:txBody>
          <a:bodyPr/>
          <a:lstStyle>
            <a:lvl1pPr>
              <a:defRPr sz="5690"/>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2845"/>
            </a:lvl1pPr>
            <a:lvl2pPr marL="812902" indent="0">
              <a:buNone/>
              <a:defRPr sz="2489"/>
            </a:lvl2pPr>
            <a:lvl3pPr marL="1625803" indent="0">
              <a:buNone/>
              <a:defRPr sz="2134"/>
            </a:lvl3pPr>
            <a:lvl4pPr marL="2438705" indent="0">
              <a:buNone/>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969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5690"/>
            </a:lvl1pPr>
          </a:lstStyle>
          <a:p>
            <a:r>
              <a:rPr lang="en-US" dirty="0"/>
              <a:t>Click to edit Master title style</a:t>
            </a:r>
          </a:p>
        </p:txBody>
      </p:sp>
      <p:sp>
        <p:nvSpPr>
          <p:cNvPr id="3" name="Picture Placeholder 2"/>
          <p:cNvSpPr>
            <a:spLocks noGrp="1" noChangeAspect="1"/>
          </p:cNvSpPr>
          <p:nvPr>
            <p:ph type="pic" idx="1"/>
          </p:nvPr>
        </p:nvSpPr>
        <p:spPr>
          <a:xfrm>
            <a:off x="10367726" y="1974851"/>
            <a:ext cx="12346007" cy="9747250"/>
          </a:xfrm>
        </p:spPr>
        <p:txBody>
          <a:bodyPr anchor="t"/>
          <a:lstStyle>
            <a:lvl1pPr marL="0" indent="0">
              <a:buNone/>
              <a:defRPr sz="5690"/>
            </a:lvl1pPr>
            <a:lvl2pPr marL="812902" indent="0">
              <a:buNone/>
              <a:defRPr sz="4978"/>
            </a:lvl2pPr>
            <a:lvl3pPr marL="1625803" indent="0">
              <a:buNone/>
              <a:defRPr sz="4267"/>
            </a:lvl3pPr>
            <a:lvl4pPr marL="2438705" indent="0">
              <a:buNone/>
              <a:defRPr sz="3556"/>
            </a:lvl4pPr>
            <a:lvl5pPr marL="3251606" indent="0">
              <a:buNone/>
              <a:defRPr sz="3556"/>
            </a:lvl5pPr>
            <a:lvl6pPr marL="4064508" indent="0">
              <a:buNone/>
              <a:defRPr sz="3556"/>
            </a:lvl6pPr>
            <a:lvl7pPr marL="4877410" indent="0">
              <a:buNone/>
              <a:defRPr sz="3556"/>
            </a:lvl7pPr>
            <a:lvl8pPr marL="5690311" indent="0">
              <a:buNone/>
              <a:defRPr sz="3556"/>
            </a:lvl8pPr>
            <a:lvl9pPr marL="6503213" indent="0">
              <a:buNone/>
              <a:defRPr sz="3556"/>
            </a:lvl9pPr>
          </a:lstStyle>
          <a:p>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2845"/>
            </a:lvl1pPr>
            <a:lvl2pPr marL="812902" indent="0">
              <a:buNone/>
              <a:defRPr sz="2489"/>
            </a:lvl2pPr>
            <a:lvl3pPr marL="1625803" indent="0">
              <a:buNone/>
              <a:defRPr sz="2134"/>
            </a:lvl3pPr>
            <a:lvl4pPr marL="2438705" indent="0">
              <a:buNone/>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7689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134">
                <a:solidFill>
                  <a:schemeClr val="tx1">
                    <a:tint val="75000"/>
                  </a:schemeClr>
                </a:solidFill>
              </a:defRPr>
            </a:lvl1pPr>
          </a:lstStyle>
          <a:p>
            <a:fld id="{C764DE79-268F-4C1A-8933-263129D2AF90}" type="datetimeFigureOut">
              <a:rPr lang="en-US" dirty="0"/>
              <a:t>3/2/2021</a:t>
            </a:fld>
            <a:endParaRPr lang="en-US" dirty="0"/>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134">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134">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1191543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unipunch.com/system-capabilities/shape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nters.org/Freitas-Morin-Nicolescu-Transdisciplinarity"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Marcador de contenido 2"/>
          <p:cNvSpPr txBox="1">
            <a:spLocks/>
          </p:cNvSpPr>
          <p:nvPr/>
        </p:nvSpPr>
        <p:spPr>
          <a:xfrm>
            <a:off x="4212970" y="12034420"/>
            <a:ext cx="18764710" cy="823238"/>
          </a:xfrm>
          <a:prstGeom prst="rect">
            <a:avLst/>
          </a:prstGeom>
        </p:spPr>
        <p:txBody>
          <a:bodyPr vert="horz" lIns="182926" tIns="91463" rIns="182926" bIns="91463" rtlCol="0">
            <a:normAutofit/>
          </a:bodyPr>
          <a:lstStyle>
            <a:lvl1pPr marL="685971" indent="-685971" algn="l" defTabSz="914629" rtl="0" eaLnBrk="1" latinLnBrk="0" hangingPunct="1">
              <a:spcBef>
                <a:spcPct val="20000"/>
              </a:spcBef>
              <a:buFont typeface="Arial"/>
              <a:buChar char="•"/>
              <a:defRPr sz="6400" kern="1200">
                <a:solidFill>
                  <a:schemeClr val="tx1"/>
                </a:solidFill>
                <a:latin typeface="+mn-lt"/>
                <a:ea typeface="+mn-ea"/>
                <a:cs typeface="+mn-cs"/>
              </a:defRPr>
            </a:lvl1pPr>
            <a:lvl2pPr marL="1486271" indent="-571643" algn="l" defTabSz="914629" rtl="0" eaLnBrk="1" latinLnBrk="0" hangingPunct="1">
              <a:spcBef>
                <a:spcPct val="20000"/>
              </a:spcBef>
              <a:buFont typeface="Arial"/>
              <a:buChar char="–"/>
              <a:defRPr sz="5600" kern="1200">
                <a:solidFill>
                  <a:schemeClr val="tx1"/>
                </a:solidFill>
                <a:latin typeface="+mn-lt"/>
                <a:ea typeface="+mn-ea"/>
                <a:cs typeface="+mn-cs"/>
              </a:defRPr>
            </a:lvl2pPr>
            <a:lvl3pPr marL="2286572" indent="-457314" algn="l" defTabSz="914629" rtl="0" eaLnBrk="1" latinLnBrk="0" hangingPunct="1">
              <a:spcBef>
                <a:spcPct val="20000"/>
              </a:spcBef>
              <a:buFont typeface="Arial"/>
              <a:buChar char="•"/>
              <a:defRPr sz="4800" kern="1200">
                <a:solidFill>
                  <a:schemeClr val="tx1"/>
                </a:solidFill>
                <a:latin typeface="+mn-lt"/>
                <a:ea typeface="+mn-ea"/>
                <a:cs typeface="+mn-cs"/>
              </a:defRPr>
            </a:lvl3pPr>
            <a:lvl4pPr marL="3201200" indent="-457314" algn="l" defTabSz="914629" rtl="0" eaLnBrk="1" latinLnBrk="0" hangingPunct="1">
              <a:spcBef>
                <a:spcPct val="20000"/>
              </a:spcBef>
              <a:buFont typeface="Arial"/>
              <a:buChar char="–"/>
              <a:defRPr sz="4000" kern="1200">
                <a:solidFill>
                  <a:schemeClr val="tx1"/>
                </a:solidFill>
                <a:latin typeface="+mn-lt"/>
                <a:ea typeface="+mn-ea"/>
                <a:cs typeface="+mn-cs"/>
              </a:defRPr>
            </a:lvl4pPr>
            <a:lvl5pPr marL="4115829" indent="-457314" algn="l" defTabSz="914629" rtl="0" eaLnBrk="1" latinLnBrk="0" hangingPunct="1">
              <a:spcBef>
                <a:spcPct val="20000"/>
              </a:spcBef>
              <a:buFont typeface="Arial"/>
              <a:buChar char="»"/>
              <a:defRPr sz="4000" kern="1200">
                <a:solidFill>
                  <a:schemeClr val="tx1"/>
                </a:solidFill>
                <a:latin typeface="+mn-lt"/>
                <a:ea typeface="+mn-ea"/>
                <a:cs typeface="+mn-cs"/>
              </a:defRPr>
            </a:lvl5pPr>
            <a:lvl6pPr marL="5030457" indent="-457314" algn="l" defTabSz="914629" rtl="0" eaLnBrk="1" latinLnBrk="0" hangingPunct="1">
              <a:spcBef>
                <a:spcPct val="20000"/>
              </a:spcBef>
              <a:buFont typeface="Arial"/>
              <a:buChar char="•"/>
              <a:defRPr sz="4000" kern="1200">
                <a:solidFill>
                  <a:schemeClr val="tx1"/>
                </a:solidFill>
                <a:latin typeface="+mn-lt"/>
                <a:ea typeface="+mn-ea"/>
                <a:cs typeface="+mn-cs"/>
              </a:defRPr>
            </a:lvl6pPr>
            <a:lvl7pPr marL="5945086" indent="-457314" algn="l" defTabSz="914629" rtl="0" eaLnBrk="1" latinLnBrk="0" hangingPunct="1">
              <a:spcBef>
                <a:spcPct val="20000"/>
              </a:spcBef>
              <a:buFont typeface="Arial"/>
              <a:buChar char="•"/>
              <a:defRPr sz="4000" kern="1200">
                <a:solidFill>
                  <a:schemeClr val="tx1"/>
                </a:solidFill>
                <a:latin typeface="+mn-lt"/>
                <a:ea typeface="+mn-ea"/>
                <a:cs typeface="+mn-cs"/>
              </a:defRPr>
            </a:lvl7pPr>
            <a:lvl8pPr marL="6859715" indent="-457314" algn="l" defTabSz="914629" rtl="0" eaLnBrk="1" latinLnBrk="0" hangingPunct="1">
              <a:spcBef>
                <a:spcPct val="20000"/>
              </a:spcBef>
              <a:buFont typeface="Arial"/>
              <a:buChar char="•"/>
              <a:defRPr sz="4000" kern="1200">
                <a:solidFill>
                  <a:schemeClr val="tx1"/>
                </a:solidFill>
                <a:latin typeface="+mn-lt"/>
                <a:ea typeface="+mn-ea"/>
                <a:cs typeface="+mn-cs"/>
              </a:defRPr>
            </a:lvl8pPr>
            <a:lvl9pPr marL="7774343" indent="-457314" algn="l" defTabSz="914629" rtl="0" eaLnBrk="1" latinLnBrk="0" hangingPunct="1">
              <a:spcBef>
                <a:spcPct val="20000"/>
              </a:spcBef>
              <a:buFont typeface="Arial"/>
              <a:buChar char="•"/>
              <a:defRPr sz="4000" kern="1200">
                <a:solidFill>
                  <a:schemeClr val="tx1"/>
                </a:solidFill>
                <a:latin typeface="+mn-lt"/>
                <a:ea typeface="+mn-ea"/>
                <a:cs typeface="+mn-cs"/>
              </a:defRPr>
            </a:lvl9pPr>
          </a:lstStyle>
          <a:p>
            <a:pPr marL="0" indent="0" algn="r">
              <a:buFont typeface="Arial"/>
              <a:buNone/>
            </a:pPr>
            <a:r>
              <a:rPr lang="en-US" sz="3600" i="1">
                <a:solidFill>
                  <a:schemeClr val="bg1"/>
                </a:solidFill>
              </a:rPr>
              <a:t>Reconciling Humanity with the Planet by creating the university of the future</a:t>
            </a:r>
            <a:endParaRPr lang="es-ES" sz="3600" i="1" dirty="0">
              <a:solidFill>
                <a:schemeClr val="bg1"/>
              </a:solidFill>
            </a:endParaRPr>
          </a:p>
        </p:txBody>
      </p:sp>
      <p:sp>
        <p:nvSpPr>
          <p:cNvPr id="7" name="Shape 102">
            <a:extLst>
              <a:ext uri="{FF2B5EF4-FFF2-40B4-BE49-F238E27FC236}">
                <a16:creationId xmlns:a16="http://schemas.microsoft.com/office/drawing/2014/main" id="{B314F6F0-3185-4629-9D43-DD2C62269420}"/>
              </a:ext>
            </a:extLst>
          </p:cNvPr>
          <p:cNvSpPr txBox="1">
            <a:spLocks noGrp="1"/>
          </p:cNvSpPr>
          <p:nvPr>
            <p:ph type="title"/>
          </p:nvPr>
        </p:nvSpPr>
        <p:spPr>
          <a:xfrm>
            <a:off x="1651765" y="8011587"/>
            <a:ext cx="18051517" cy="746101"/>
          </a:xfrm>
          <a:prstGeom prst="rect">
            <a:avLst/>
          </a:prstGeom>
          <a:noFill/>
          <a:ln>
            <a:noFill/>
          </a:ln>
        </p:spPr>
        <p:txBody>
          <a:bodyPr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8000" b="1" i="0" u="none" strike="noStrike" cap="none" dirty="0">
                <a:solidFill>
                  <a:schemeClr val="accent1"/>
                </a:solidFill>
                <a:latin typeface="Source Sans Pro"/>
                <a:ea typeface="Source Sans Pro"/>
                <a:cs typeface="Source Sans Pro"/>
                <a:sym typeface="Source Sans Pro"/>
              </a:rPr>
              <a:t>Think</a:t>
            </a:r>
            <a:r>
              <a:rPr lang="en-US" sz="8000" b="0" i="0" u="none" strike="noStrike" cap="none" dirty="0">
                <a:solidFill>
                  <a:schemeClr val="accent1"/>
                </a:solidFill>
                <a:latin typeface="Source Sans Pro"/>
                <a:ea typeface="Source Sans Pro"/>
                <a:cs typeface="Source Sans Pro"/>
                <a:sym typeface="Source Sans Pro"/>
              </a:rPr>
              <a:t> of a Meaningful Learning Experience to Share</a:t>
            </a:r>
            <a:br>
              <a:rPr lang="en-US" sz="8000" b="0" i="0" u="none" strike="noStrike" cap="none" dirty="0">
                <a:solidFill>
                  <a:schemeClr val="accent1"/>
                </a:solidFill>
                <a:latin typeface="Source Sans Pro"/>
                <a:ea typeface="Source Sans Pro"/>
                <a:cs typeface="Source Sans Pro"/>
                <a:sym typeface="Source Sans Pro"/>
              </a:rPr>
            </a:br>
            <a:r>
              <a:rPr lang="en-US" sz="6000" dirty="0"/>
              <a:t>Why was it meaningful?</a:t>
            </a:r>
            <a:endParaRPr lang="en-US" sz="6000" b="0" i="0" u="none" strike="noStrike" cap="none" dirty="0">
              <a:solidFill>
                <a:schemeClr val="accent1"/>
              </a:solidFill>
              <a:sym typeface="Source Sans Pro"/>
            </a:endParaRPr>
          </a:p>
        </p:txBody>
      </p:sp>
      <p:sp>
        <p:nvSpPr>
          <p:cNvPr id="8" name="Shape 102">
            <a:extLst>
              <a:ext uri="{FF2B5EF4-FFF2-40B4-BE49-F238E27FC236}">
                <a16:creationId xmlns:a16="http://schemas.microsoft.com/office/drawing/2014/main" id="{AE744394-7423-41F2-802D-AB3B1B9AAEA5}"/>
              </a:ext>
            </a:extLst>
          </p:cNvPr>
          <p:cNvSpPr txBox="1">
            <a:spLocks/>
          </p:cNvSpPr>
          <p:nvPr/>
        </p:nvSpPr>
        <p:spPr>
          <a:xfrm>
            <a:off x="6649243" y="1451416"/>
            <a:ext cx="8056562" cy="746101"/>
          </a:xfrm>
          <a:prstGeom prst="rect">
            <a:avLst/>
          </a:prstGeom>
          <a:noFill/>
          <a:ln>
            <a:noFill/>
          </a:ln>
        </p:spPr>
        <p:txBody>
          <a:bodyPr vert="horz" lIns="91425" tIns="45700" rIns="91425" bIns="45700" rtlCol="0" anchor="b" anchorCtr="0">
            <a:noAutofit/>
          </a:bodyPr>
          <a:lstStyle>
            <a:lvl1pPr marL="0" marR="0" lvl="0" indent="0" algn="ctr" defTabSz="914400" rtl="0" eaLnBrk="1" latinLnBrk="0" hangingPunct="1">
              <a:spcBef>
                <a:spcPts val="0"/>
              </a:spcBef>
              <a:buClr>
                <a:schemeClr val="accent1"/>
              </a:buClr>
              <a:buFont typeface="Source Sans Pro"/>
              <a:buNone/>
              <a:defRPr sz="4600" b="0" i="0" u="none" strike="noStrike" kern="1200"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SzPct val="25000"/>
            </a:pPr>
            <a:r>
              <a:rPr lang="en-US" sz="9600" dirty="0"/>
              <a:t>While you wait</a:t>
            </a:r>
            <a:endParaRPr lang="en-US" sz="7200" dirty="0"/>
          </a:p>
        </p:txBody>
      </p:sp>
    </p:spTree>
    <p:extLst>
      <p:ext uri="{BB962C8B-B14F-4D97-AF65-F5344CB8AC3E}">
        <p14:creationId xmlns:p14="http://schemas.microsoft.com/office/powerpoint/2010/main" val="273532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790681-AACE-44B1-821E-C49E74BD2BC5}"/>
              </a:ext>
            </a:extLst>
          </p:cNvPr>
          <p:cNvSpPr>
            <a:spLocks noGrp="1"/>
          </p:cNvSpPr>
          <p:nvPr>
            <p:ph type="title"/>
          </p:nvPr>
        </p:nvSpPr>
        <p:spPr>
          <a:xfrm>
            <a:off x="4441371" y="549275"/>
            <a:ext cx="18726604" cy="2286000"/>
          </a:xfrm>
        </p:spPr>
        <p:txBody>
          <a:bodyPr>
            <a:normAutofit/>
          </a:bodyPr>
          <a:lstStyle>
            <a:defPPr>
              <a:defRPr lang="es-E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r>
              <a:rPr lang="en-US" sz="8400" b="1" dirty="0">
                <a:solidFill>
                  <a:schemeClr val="bg1"/>
                </a:solidFill>
                <a:latin typeface="+mj-lt"/>
              </a:rPr>
              <a:t>What is Transdisciplinarity to me?</a:t>
            </a:r>
            <a:endParaRPr lang="en-IE" sz="8400" b="1" dirty="0">
              <a:solidFill>
                <a:schemeClr val="bg1"/>
              </a:solidFill>
              <a:latin typeface="+mj-lt"/>
            </a:endParaRPr>
          </a:p>
        </p:txBody>
      </p:sp>
      <p:sp>
        <p:nvSpPr>
          <p:cNvPr id="4" name="Content Placeholder 2">
            <a:extLst>
              <a:ext uri="{FF2B5EF4-FFF2-40B4-BE49-F238E27FC236}">
                <a16:creationId xmlns:a16="http://schemas.microsoft.com/office/drawing/2014/main" id="{04F7DD63-0600-411E-BA24-9A65CC6F0688}"/>
              </a:ext>
            </a:extLst>
          </p:cNvPr>
          <p:cNvSpPr>
            <a:spLocks noGrp="1"/>
          </p:cNvSpPr>
          <p:nvPr>
            <p:ph idx="1"/>
          </p:nvPr>
        </p:nvSpPr>
        <p:spPr>
          <a:xfrm>
            <a:off x="1" y="3924517"/>
            <a:ext cx="10657490" cy="9051926"/>
          </a:xfrm>
        </p:spPr>
        <p:txBody>
          <a:bodyPr>
            <a:normAutofit fontScale="92500"/>
          </a:bodyPr>
          <a:lstStyle/>
          <a:p>
            <a:r>
              <a:rPr lang="en-US" sz="4800" dirty="0">
                <a:solidFill>
                  <a:srgbClr val="00A499"/>
                </a:solidFill>
              </a:rPr>
              <a:t>Distinct from other terms such as ‘inter-disciplinary’ and ‘multi-disciplinary’ it looks beyond traditional disciplinary boundaries (including extra-academic actors) to come up with new ideas.</a:t>
            </a:r>
          </a:p>
          <a:p>
            <a:r>
              <a:rPr lang="en-US" sz="4800" dirty="0">
                <a:solidFill>
                  <a:srgbClr val="00A499"/>
                </a:solidFill>
              </a:rPr>
              <a:t>Combines Reflection and Action</a:t>
            </a:r>
          </a:p>
          <a:p>
            <a:r>
              <a:rPr lang="en-US" sz="4800" dirty="0">
                <a:solidFill>
                  <a:srgbClr val="00A499"/>
                </a:solidFill>
              </a:rPr>
              <a:t>Holistic approach to learning: Collaboration in a </a:t>
            </a:r>
            <a:r>
              <a:rPr lang="en-US" sz="4800" dirty="0" err="1">
                <a:solidFill>
                  <a:srgbClr val="00A499"/>
                </a:solidFill>
              </a:rPr>
              <a:t>supercomplex</a:t>
            </a:r>
            <a:r>
              <a:rPr lang="en-US" sz="4800" dirty="0">
                <a:solidFill>
                  <a:srgbClr val="00A499"/>
                </a:solidFill>
              </a:rPr>
              <a:t> world (Barnett, 2000). </a:t>
            </a:r>
          </a:p>
          <a:p>
            <a:r>
              <a:rPr lang="en-US" sz="4800" dirty="0">
                <a:solidFill>
                  <a:srgbClr val="00A499"/>
                </a:solidFill>
              </a:rPr>
              <a:t>Metacognition: ‘think about thinking’.</a:t>
            </a:r>
          </a:p>
          <a:p>
            <a:r>
              <a:rPr lang="en-US" sz="4800" dirty="0">
                <a:solidFill>
                  <a:srgbClr val="00A499"/>
                </a:solidFill>
              </a:rPr>
              <a:t>Community of Inquiry model (</a:t>
            </a:r>
            <a:r>
              <a:rPr lang="en-US" sz="4800" dirty="0" err="1">
                <a:solidFill>
                  <a:srgbClr val="00A499"/>
                </a:solidFill>
              </a:rPr>
              <a:t>Pardales</a:t>
            </a:r>
            <a:r>
              <a:rPr lang="en-US" sz="4800" dirty="0">
                <a:solidFill>
                  <a:srgbClr val="00A499"/>
                </a:solidFill>
              </a:rPr>
              <a:t> &amp; </a:t>
            </a:r>
            <a:r>
              <a:rPr lang="en-US" sz="4800" dirty="0" err="1">
                <a:solidFill>
                  <a:srgbClr val="00A499"/>
                </a:solidFill>
              </a:rPr>
              <a:t>Girod</a:t>
            </a:r>
            <a:r>
              <a:rPr lang="en-US" sz="4800" dirty="0">
                <a:solidFill>
                  <a:srgbClr val="00A499"/>
                </a:solidFill>
              </a:rPr>
              <a:t>, 2006).</a:t>
            </a:r>
          </a:p>
        </p:txBody>
      </p:sp>
      <p:pic>
        <p:nvPicPr>
          <p:cNvPr id="8" name="Shape 154">
            <a:extLst>
              <a:ext uri="{FF2B5EF4-FFF2-40B4-BE49-F238E27FC236}">
                <a16:creationId xmlns:a16="http://schemas.microsoft.com/office/drawing/2014/main" id="{1BB95A16-F40A-4299-8E67-C661A6DD5C7C}"/>
              </a:ext>
            </a:extLst>
          </p:cNvPr>
          <p:cNvPicPr preferRelativeResize="0"/>
          <p:nvPr/>
        </p:nvPicPr>
        <p:blipFill rotWithShape="1">
          <a:blip r:embed="rId3">
            <a:alphaModFix/>
          </a:blip>
          <a:srcRect/>
          <a:stretch/>
        </p:blipFill>
        <p:spPr>
          <a:xfrm>
            <a:off x="11759665" y="3590280"/>
            <a:ext cx="11408310" cy="9314185"/>
          </a:xfrm>
          <a:prstGeom prst="rect">
            <a:avLst/>
          </a:prstGeom>
          <a:noFill/>
          <a:ln>
            <a:noFill/>
          </a:ln>
        </p:spPr>
      </p:pic>
    </p:spTree>
    <p:extLst>
      <p:ext uri="{BB962C8B-B14F-4D97-AF65-F5344CB8AC3E}">
        <p14:creationId xmlns:p14="http://schemas.microsoft.com/office/powerpoint/2010/main" val="1374900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790681-AACE-44B1-821E-C49E74BD2BC5}"/>
              </a:ext>
            </a:extLst>
          </p:cNvPr>
          <p:cNvSpPr>
            <a:spLocks noGrp="1"/>
          </p:cNvSpPr>
          <p:nvPr>
            <p:ph type="title"/>
          </p:nvPr>
        </p:nvSpPr>
        <p:spPr>
          <a:xfrm>
            <a:off x="4441371" y="549275"/>
            <a:ext cx="18726604" cy="2286000"/>
          </a:xfrm>
        </p:spPr>
        <p:txBody>
          <a:bodyPr>
            <a:normAutofit/>
          </a:bodyPr>
          <a:lstStyle>
            <a:defPPr>
              <a:defRPr lang="es-E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r>
              <a:rPr lang="en-US" sz="8400" b="1" dirty="0">
                <a:solidFill>
                  <a:schemeClr val="bg1"/>
                </a:solidFill>
                <a:latin typeface="+mj-lt"/>
              </a:rPr>
              <a:t>Towards a Transdisciplinary Perspective</a:t>
            </a:r>
            <a:endParaRPr lang="en-IE" sz="8400" b="1" dirty="0">
              <a:solidFill>
                <a:schemeClr val="bg1"/>
              </a:solidFill>
              <a:latin typeface="+mj-lt"/>
            </a:endParaRPr>
          </a:p>
        </p:txBody>
      </p:sp>
      <p:sp>
        <p:nvSpPr>
          <p:cNvPr id="9" name="Oval 8">
            <a:extLst>
              <a:ext uri="{FF2B5EF4-FFF2-40B4-BE49-F238E27FC236}">
                <a16:creationId xmlns:a16="http://schemas.microsoft.com/office/drawing/2014/main" id="{E7371457-613D-46CF-B810-4266BAC5EC4E}"/>
              </a:ext>
            </a:extLst>
          </p:cNvPr>
          <p:cNvSpPr/>
          <p:nvPr/>
        </p:nvSpPr>
        <p:spPr>
          <a:xfrm>
            <a:off x="7281157" y="4002668"/>
            <a:ext cx="9850376" cy="914400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7200"/>
          </a:p>
        </p:txBody>
      </p:sp>
      <p:graphicFrame>
        <p:nvGraphicFramePr>
          <p:cNvPr id="10" name="Diagram 9">
            <a:extLst>
              <a:ext uri="{FF2B5EF4-FFF2-40B4-BE49-F238E27FC236}">
                <a16:creationId xmlns:a16="http://schemas.microsoft.com/office/drawing/2014/main" id="{F2A663C4-CA6D-45AB-8CF9-7E5F6DC8EE93}"/>
              </a:ext>
            </a:extLst>
          </p:cNvPr>
          <p:cNvGraphicFramePr/>
          <p:nvPr>
            <p:extLst>
              <p:ext uri="{D42A27DB-BD31-4B8C-83A1-F6EECF244321}">
                <p14:modId xmlns:p14="http://schemas.microsoft.com/office/powerpoint/2010/main" val="3261392570"/>
              </p:ext>
            </p:extLst>
          </p:nvPr>
        </p:nvGraphicFramePr>
        <p:xfrm>
          <a:off x="8227536" y="3339779"/>
          <a:ext cx="12191998" cy="9038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a:extLst>
              <a:ext uri="{FF2B5EF4-FFF2-40B4-BE49-F238E27FC236}">
                <a16:creationId xmlns:a16="http://schemas.microsoft.com/office/drawing/2014/main" id="{7FC0B08B-78F1-4826-BC7C-25851635F20A}"/>
              </a:ext>
            </a:extLst>
          </p:cNvPr>
          <p:cNvGrpSpPr/>
          <p:nvPr/>
        </p:nvGrpSpPr>
        <p:grpSpPr>
          <a:xfrm>
            <a:off x="9375126" y="5209855"/>
            <a:ext cx="6373846" cy="6671922"/>
            <a:chOff x="920414" y="2570608"/>
            <a:chExt cx="2519704" cy="2579686"/>
          </a:xfrm>
        </p:grpSpPr>
        <p:grpSp>
          <p:nvGrpSpPr>
            <p:cNvPr id="12" name="Group 11">
              <a:extLst>
                <a:ext uri="{FF2B5EF4-FFF2-40B4-BE49-F238E27FC236}">
                  <a16:creationId xmlns:a16="http://schemas.microsoft.com/office/drawing/2014/main" id="{79A8D87E-1193-47B6-B4C2-BE4C71D5E457}"/>
                </a:ext>
              </a:extLst>
            </p:cNvPr>
            <p:cNvGrpSpPr/>
            <p:nvPr/>
          </p:nvGrpSpPr>
          <p:grpSpPr>
            <a:xfrm>
              <a:off x="920414" y="4075391"/>
              <a:ext cx="1014253" cy="1074903"/>
              <a:chOff x="3493807" y="5304116"/>
              <a:chExt cx="1014253" cy="1074903"/>
            </a:xfrm>
          </p:grpSpPr>
          <p:sp>
            <p:nvSpPr>
              <p:cNvPr id="43" name="Oval 42">
                <a:extLst>
                  <a:ext uri="{FF2B5EF4-FFF2-40B4-BE49-F238E27FC236}">
                    <a16:creationId xmlns:a16="http://schemas.microsoft.com/office/drawing/2014/main" id="{F1992275-7E17-461C-A1C4-4D083720376B}"/>
                  </a:ext>
                </a:extLst>
              </p:cNvPr>
              <p:cNvSpPr/>
              <p:nvPr/>
            </p:nvSpPr>
            <p:spPr>
              <a:xfrm>
                <a:off x="3493807" y="5304116"/>
                <a:ext cx="1014253" cy="1074903"/>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Oval 43">
                <a:extLst>
                  <a:ext uri="{FF2B5EF4-FFF2-40B4-BE49-F238E27FC236}">
                    <a16:creationId xmlns:a16="http://schemas.microsoft.com/office/drawing/2014/main" id="{3ADB617A-85D0-4BC2-91B7-E0AA6CB5B91D}"/>
                  </a:ext>
                </a:extLst>
              </p:cNvPr>
              <p:cNvSpPr/>
              <p:nvPr/>
            </p:nvSpPr>
            <p:spPr>
              <a:xfrm>
                <a:off x="3606473" y="5423520"/>
                <a:ext cx="788920" cy="83609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a:extLst>
                  <a:ext uri="{FF2B5EF4-FFF2-40B4-BE49-F238E27FC236}">
                    <a16:creationId xmlns:a16="http://schemas.microsoft.com/office/drawing/2014/main" id="{596B91BA-07BB-44D9-9C4E-9D1AD8FA6F6B}"/>
                  </a:ext>
                </a:extLst>
              </p:cNvPr>
              <p:cNvSpPr/>
              <p:nvPr/>
            </p:nvSpPr>
            <p:spPr>
              <a:xfrm>
                <a:off x="3719140" y="5542923"/>
                <a:ext cx="563586" cy="597288"/>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a:extLst>
                  <a:ext uri="{FF2B5EF4-FFF2-40B4-BE49-F238E27FC236}">
                    <a16:creationId xmlns:a16="http://schemas.microsoft.com/office/drawing/2014/main" id="{7DBD5FC5-4627-4A86-8AB8-AE94C3FC36AA}"/>
                  </a:ext>
                </a:extLst>
              </p:cNvPr>
              <p:cNvSpPr/>
              <p:nvPr/>
            </p:nvSpPr>
            <p:spPr>
              <a:xfrm>
                <a:off x="3831891" y="5662417"/>
                <a:ext cx="338084" cy="358301"/>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a:extLst>
                  <a:ext uri="{FF2B5EF4-FFF2-40B4-BE49-F238E27FC236}">
                    <a16:creationId xmlns:a16="http://schemas.microsoft.com/office/drawing/2014/main" id="{0F06BEBC-4DFC-44EC-87AA-C1B37038F59D}"/>
                  </a:ext>
                </a:extLst>
              </p:cNvPr>
              <p:cNvSpPr/>
              <p:nvPr/>
            </p:nvSpPr>
            <p:spPr>
              <a:xfrm>
                <a:off x="3944558" y="5781821"/>
                <a:ext cx="112751" cy="119493"/>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oup 12">
              <a:extLst>
                <a:ext uri="{FF2B5EF4-FFF2-40B4-BE49-F238E27FC236}">
                  <a16:creationId xmlns:a16="http://schemas.microsoft.com/office/drawing/2014/main" id="{AEBC42F6-EC90-40AF-BD3D-79D1B2C4B4AF}"/>
                </a:ext>
              </a:extLst>
            </p:cNvPr>
            <p:cNvGrpSpPr/>
            <p:nvPr/>
          </p:nvGrpSpPr>
          <p:grpSpPr>
            <a:xfrm>
              <a:off x="1651954" y="3811950"/>
              <a:ext cx="1014253" cy="1074903"/>
              <a:chOff x="3493807" y="5304116"/>
              <a:chExt cx="1014253" cy="1074903"/>
            </a:xfrm>
          </p:grpSpPr>
          <p:sp>
            <p:nvSpPr>
              <p:cNvPr id="38" name="Oval 37">
                <a:extLst>
                  <a:ext uri="{FF2B5EF4-FFF2-40B4-BE49-F238E27FC236}">
                    <a16:creationId xmlns:a16="http://schemas.microsoft.com/office/drawing/2014/main" id="{7D0F5A26-3B00-40D4-8510-2BE023F106B0}"/>
                  </a:ext>
                </a:extLst>
              </p:cNvPr>
              <p:cNvSpPr/>
              <p:nvPr/>
            </p:nvSpPr>
            <p:spPr>
              <a:xfrm>
                <a:off x="3493807" y="5304116"/>
                <a:ext cx="1014253" cy="1074903"/>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val 38">
                <a:extLst>
                  <a:ext uri="{FF2B5EF4-FFF2-40B4-BE49-F238E27FC236}">
                    <a16:creationId xmlns:a16="http://schemas.microsoft.com/office/drawing/2014/main" id="{EFCA5271-C9B0-4A39-9874-4C455EBDD680}"/>
                  </a:ext>
                </a:extLst>
              </p:cNvPr>
              <p:cNvSpPr/>
              <p:nvPr/>
            </p:nvSpPr>
            <p:spPr>
              <a:xfrm>
                <a:off x="3606473" y="5423520"/>
                <a:ext cx="788920" cy="83609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Oval 39">
                <a:extLst>
                  <a:ext uri="{FF2B5EF4-FFF2-40B4-BE49-F238E27FC236}">
                    <a16:creationId xmlns:a16="http://schemas.microsoft.com/office/drawing/2014/main" id="{1F568DB7-63DA-4264-8BFD-4157CF9C105F}"/>
                  </a:ext>
                </a:extLst>
              </p:cNvPr>
              <p:cNvSpPr/>
              <p:nvPr/>
            </p:nvSpPr>
            <p:spPr>
              <a:xfrm>
                <a:off x="3719140" y="5542923"/>
                <a:ext cx="563586" cy="597288"/>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0">
                <a:extLst>
                  <a:ext uri="{FF2B5EF4-FFF2-40B4-BE49-F238E27FC236}">
                    <a16:creationId xmlns:a16="http://schemas.microsoft.com/office/drawing/2014/main" id="{D0D13653-4F89-46E1-A4AA-AE3501C9DCCF}"/>
                  </a:ext>
                </a:extLst>
              </p:cNvPr>
              <p:cNvSpPr/>
              <p:nvPr/>
            </p:nvSpPr>
            <p:spPr>
              <a:xfrm>
                <a:off x="3831891" y="5662417"/>
                <a:ext cx="338084" cy="358301"/>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Oval 41">
                <a:extLst>
                  <a:ext uri="{FF2B5EF4-FFF2-40B4-BE49-F238E27FC236}">
                    <a16:creationId xmlns:a16="http://schemas.microsoft.com/office/drawing/2014/main" id="{20E0DE77-E2C8-45F6-87DF-A78FDF1B9513}"/>
                  </a:ext>
                </a:extLst>
              </p:cNvPr>
              <p:cNvSpPr/>
              <p:nvPr/>
            </p:nvSpPr>
            <p:spPr>
              <a:xfrm>
                <a:off x="3944558" y="5781821"/>
                <a:ext cx="112751" cy="119493"/>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4" name="Group 13">
              <a:extLst>
                <a:ext uri="{FF2B5EF4-FFF2-40B4-BE49-F238E27FC236}">
                  <a16:creationId xmlns:a16="http://schemas.microsoft.com/office/drawing/2014/main" id="{44CE3C92-2D15-46C3-9FD6-EA1A0F032DFB}"/>
                </a:ext>
              </a:extLst>
            </p:cNvPr>
            <p:cNvGrpSpPr/>
            <p:nvPr/>
          </p:nvGrpSpPr>
          <p:grpSpPr>
            <a:xfrm>
              <a:off x="975701" y="3334156"/>
              <a:ext cx="1014253" cy="1074903"/>
              <a:chOff x="3493807" y="5304116"/>
              <a:chExt cx="1014253" cy="1074903"/>
            </a:xfrm>
          </p:grpSpPr>
          <p:sp>
            <p:nvSpPr>
              <p:cNvPr id="33" name="Oval 32">
                <a:extLst>
                  <a:ext uri="{FF2B5EF4-FFF2-40B4-BE49-F238E27FC236}">
                    <a16:creationId xmlns:a16="http://schemas.microsoft.com/office/drawing/2014/main" id="{F1CF3983-C690-4078-AF60-382BC76BC1A4}"/>
                  </a:ext>
                </a:extLst>
              </p:cNvPr>
              <p:cNvSpPr/>
              <p:nvPr/>
            </p:nvSpPr>
            <p:spPr>
              <a:xfrm>
                <a:off x="3493807" y="5304116"/>
                <a:ext cx="1014253" cy="1074903"/>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33">
                <a:extLst>
                  <a:ext uri="{FF2B5EF4-FFF2-40B4-BE49-F238E27FC236}">
                    <a16:creationId xmlns:a16="http://schemas.microsoft.com/office/drawing/2014/main" id="{B652F366-DF81-45D0-80C6-847CD7611443}"/>
                  </a:ext>
                </a:extLst>
              </p:cNvPr>
              <p:cNvSpPr/>
              <p:nvPr/>
            </p:nvSpPr>
            <p:spPr>
              <a:xfrm>
                <a:off x="3606473" y="5423520"/>
                <a:ext cx="788920" cy="83609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Oval 34">
                <a:extLst>
                  <a:ext uri="{FF2B5EF4-FFF2-40B4-BE49-F238E27FC236}">
                    <a16:creationId xmlns:a16="http://schemas.microsoft.com/office/drawing/2014/main" id="{17C392F5-B1BC-4275-84A0-D30F9D960325}"/>
                  </a:ext>
                </a:extLst>
              </p:cNvPr>
              <p:cNvSpPr/>
              <p:nvPr/>
            </p:nvSpPr>
            <p:spPr>
              <a:xfrm>
                <a:off x="3719140" y="5542923"/>
                <a:ext cx="563586" cy="597288"/>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Oval 35">
                <a:extLst>
                  <a:ext uri="{FF2B5EF4-FFF2-40B4-BE49-F238E27FC236}">
                    <a16:creationId xmlns:a16="http://schemas.microsoft.com/office/drawing/2014/main" id="{785BFECB-684D-4DB7-BDFE-DD3BF39B3E62}"/>
                  </a:ext>
                </a:extLst>
              </p:cNvPr>
              <p:cNvSpPr/>
              <p:nvPr/>
            </p:nvSpPr>
            <p:spPr>
              <a:xfrm>
                <a:off x="3831891" y="5662417"/>
                <a:ext cx="338084" cy="358301"/>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Oval 36">
                <a:extLst>
                  <a:ext uri="{FF2B5EF4-FFF2-40B4-BE49-F238E27FC236}">
                    <a16:creationId xmlns:a16="http://schemas.microsoft.com/office/drawing/2014/main" id="{4AD2958A-E5E3-4BC0-9CA0-C741C068D3BF}"/>
                  </a:ext>
                </a:extLst>
              </p:cNvPr>
              <p:cNvSpPr/>
              <p:nvPr/>
            </p:nvSpPr>
            <p:spPr>
              <a:xfrm>
                <a:off x="3944558" y="5781821"/>
                <a:ext cx="112751" cy="119493"/>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5" name="Group 14">
              <a:extLst>
                <a:ext uri="{FF2B5EF4-FFF2-40B4-BE49-F238E27FC236}">
                  <a16:creationId xmlns:a16="http://schemas.microsoft.com/office/drawing/2014/main" id="{9F43C861-5F9A-40BD-BAE0-6AA524983043}"/>
                </a:ext>
              </a:extLst>
            </p:cNvPr>
            <p:cNvGrpSpPr/>
            <p:nvPr/>
          </p:nvGrpSpPr>
          <p:grpSpPr>
            <a:xfrm>
              <a:off x="1843001" y="3078410"/>
              <a:ext cx="1014253" cy="1074903"/>
              <a:chOff x="3493807" y="5304116"/>
              <a:chExt cx="1014253" cy="1074903"/>
            </a:xfrm>
          </p:grpSpPr>
          <p:sp>
            <p:nvSpPr>
              <p:cNvPr id="28" name="Oval 27">
                <a:extLst>
                  <a:ext uri="{FF2B5EF4-FFF2-40B4-BE49-F238E27FC236}">
                    <a16:creationId xmlns:a16="http://schemas.microsoft.com/office/drawing/2014/main" id="{67BEADC4-71B8-4234-A5E7-7F5A9DE57279}"/>
                  </a:ext>
                </a:extLst>
              </p:cNvPr>
              <p:cNvSpPr/>
              <p:nvPr/>
            </p:nvSpPr>
            <p:spPr>
              <a:xfrm>
                <a:off x="3493807" y="5304116"/>
                <a:ext cx="1014253" cy="1074903"/>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28">
                <a:extLst>
                  <a:ext uri="{FF2B5EF4-FFF2-40B4-BE49-F238E27FC236}">
                    <a16:creationId xmlns:a16="http://schemas.microsoft.com/office/drawing/2014/main" id="{D187BAC0-21D8-4224-BF06-066C9BFAE71D}"/>
                  </a:ext>
                </a:extLst>
              </p:cNvPr>
              <p:cNvSpPr/>
              <p:nvPr/>
            </p:nvSpPr>
            <p:spPr>
              <a:xfrm>
                <a:off x="3606473" y="5423520"/>
                <a:ext cx="788920" cy="83609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29">
                <a:extLst>
                  <a:ext uri="{FF2B5EF4-FFF2-40B4-BE49-F238E27FC236}">
                    <a16:creationId xmlns:a16="http://schemas.microsoft.com/office/drawing/2014/main" id="{513D06B6-E108-48CA-9DFE-E94E08F36C19}"/>
                  </a:ext>
                </a:extLst>
              </p:cNvPr>
              <p:cNvSpPr/>
              <p:nvPr/>
            </p:nvSpPr>
            <p:spPr>
              <a:xfrm>
                <a:off x="3719140" y="5542923"/>
                <a:ext cx="563586" cy="597288"/>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30">
                <a:extLst>
                  <a:ext uri="{FF2B5EF4-FFF2-40B4-BE49-F238E27FC236}">
                    <a16:creationId xmlns:a16="http://schemas.microsoft.com/office/drawing/2014/main" id="{B35027BE-4989-4206-A308-4F46D4DDAD74}"/>
                  </a:ext>
                </a:extLst>
              </p:cNvPr>
              <p:cNvSpPr/>
              <p:nvPr/>
            </p:nvSpPr>
            <p:spPr>
              <a:xfrm>
                <a:off x="3831891" y="5662417"/>
                <a:ext cx="338084" cy="358301"/>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31">
                <a:extLst>
                  <a:ext uri="{FF2B5EF4-FFF2-40B4-BE49-F238E27FC236}">
                    <a16:creationId xmlns:a16="http://schemas.microsoft.com/office/drawing/2014/main" id="{4CF0C81D-F2D7-4641-A2AD-CFB138C17AF8}"/>
                  </a:ext>
                </a:extLst>
              </p:cNvPr>
              <p:cNvSpPr/>
              <p:nvPr/>
            </p:nvSpPr>
            <p:spPr>
              <a:xfrm>
                <a:off x="3944558" y="5781821"/>
                <a:ext cx="112751" cy="119493"/>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6" name="Group 15">
              <a:extLst>
                <a:ext uri="{FF2B5EF4-FFF2-40B4-BE49-F238E27FC236}">
                  <a16:creationId xmlns:a16="http://schemas.microsoft.com/office/drawing/2014/main" id="{B7DF6E41-2B8A-4EFC-9C7E-2A3F62D618DE}"/>
                </a:ext>
              </a:extLst>
            </p:cNvPr>
            <p:cNvGrpSpPr/>
            <p:nvPr/>
          </p:nvGrpSpPr>
          <p:grpSpPr>
            <a:xfrm>
              <a:off x="1138063" y="2570608"/>
              <a:ext cx="1014253" cy="1074903"/>
              <a:chOff x="3493807" y="5304116"/>
              <a:chExt cx="1014253" cy="1074903"/>
            </a:xfrm>
          </p:grpSpPr>
          <p:sp>
            <p:nvSpPr>
              <p:cNvPr id="23" name="Oval 22">
                <a:extLst>
                  <a:ext uri="{FF2B5EF4-FFF2-40B4-BE49-F238E27FC236}">
                    <a16:creationId xmlns:a16="http://schemas.microsoft.com/office/drawing/2014/main" id="{270BDCC2-179F-4A1B-817F-C3AC6DDDDF29}"/>
                  </a:ext>
                </a:extLst>
              </p:cNvPr>
              <p:cNvSpPr/>
              <p:nvPr/>
            </p:nvSpPr>
            <p:spPr>
              <a:xfrm>
                <a:off x="3493807" y="5304116"/>
                <a:ext cx="1014253" cy="1074903"/>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23">
                <a:extLst>
                  <a:ext uri="{FF2B5EF4-FFF2-40B4-BE49-F238E27FC236}">
                    <a16:creationId xmlns:a16="http://schemas.microsoft.com/office/drawing/2014/main" id="{F1AECA61-A52C-4640-9C67-B5F9CBCF9180}"/>
                  </a:ext>
                </a:extLst>
              </p:cNvPr>
              <p:cNvSpPr/>
              <p:nvPr/>
            </p:nvSpPr>
            <p:spPr>
              <a:xfrm>
                <a:off x="3606473" y="5423520"/>
                <a:ext cx="788920" cy="83609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24">
                <a:extLst>
                  <a:ext uri="{FF2B5EF4-FFF2-40B4-BE49-F238E27FC236}">
                    <a16:creationId xmlns:a16="http://schemas.microsoft.com/office/drawing/2014/main" id="{7069A1EF-F514-4D48-963C-A013F615C177}"/>
                  </a:ext>
                </a:extLst>
              </p:cNvPr>
              <p:cNvSpPr/>
              <p:nvPr/>
            </p:nvSpPr>
            <p:spPr>
              <a:xfrm>
                <a:off x="3719140" y="5542923"/>
                <a:ext cx="563586" cy="597288"/>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5">
                <a:extLst>
                  <a:ext uri="{FF2B5EF4-FFF2-40B4-BE49-F238E27FC236}">
                    <a16:creationId xmlns:a16="http://schemas.microsoft.com/office/drawing/2014/main" id="{4CAB15CF-F71F-4B4C-9429-9EFBB62F8D85}"/>
                  </a:ext>
                </a:extLst>
              </p:cNvPr>
              <p:cNvSpPr/>
              <p:nvPr/>
            </p:nvSpPr>
            <p:spPr>
              <a:xfrm>
                <a:off x="3831891" y="5662417"/>
                <a:ext cx="338084" cy="358301"/>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26">
                <a:extLst>
                  <a:ext uri="{FF2B5EF4-FFF2-40B4-BE49-F238E27FC236}">
                    <a16:creationId xmlns:a16="http://schemas.microsoft.com/office/drawing/2014/main" id="{B86478BB-CF73-4609-B8B5-9177E72D526F}"/>
                  </a:ext>
                </a:extLst>
              </p:cNvPr>
              <p:cNvSpPr/>
              <p:nvPr/>
            </p:nvSpPr>
            <p:spPr>
              <a:xfrm>
                <a:off x="3944558" y="5781821"/>
                <a:ext cx="112751" cy="119493"/>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7" name="Group 16">
              <a:extLst>
                <a:ext uri="{FF2B5EF4-FFF2-40B4-BE49-F238E27FC236}">
                  <a16:creationId xmlns:a16="http://schemas.microsoft.com/office/drawing/2014/main" id="{92432E62-0D7A-4ED7-8803-B3A1D4CAD53C}"/>
                </a:ext>
              </a:extLst>
            </p:cNvPr>
            <p:cNvGrpSpPr/>
            <p:nvPr/>
          </p:nvGrpSpPr>
          <p:grpSpPr>
            <a:xfrm>
              <a:off x="2425865" y="3657343"/>
              <a:ext cx="1014253" cy="1074903"/>
              <a:chOff x="3493807" y="5304116"/>
              <a:chExt cx="1014253" cy="1074903"/>
            </a:xfrm>
          </p:grpSpPr>
          <p:sp>
            <p:nvSpPr>
              <p:cNvPr id="18" name="Oval 17">
                <a:extLst>
                  <a:ext uri="{FF2B5EF4-FFF2-40B4-BE49-F238E27FC236}">
                    <a16:creationId xmlns:a16="http://schemas.microsoft.com/office/drawing/2014/main" id="{D8D0C772-6EDA-4967-B602-8FBB55C4F0F0}"/>
                  </a:ext>
                </a:extLst>
              </p:cNvPr>
              <p:cNvSpPr/>
              <p:nvPr/>
            </p:nvSpPr>
            <p:spPr>
              <a:xfrm>
                <a:off x="3493807" y="5304116"/>
                <a:ext cx="1014253" cy="1074903"/>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8">
                <a:extLst>
                  <a:ext uri="{FF2B5EF4-FFF2-40B4-BE49-F238E27FC236}">
                    <a16:creationId xmlns:a16="http://schemas.microsoft.com/office/drawing/2014/main" id="{3A04BB70-6E82-499D-994B-0A7FC7D5CA47}"/>
                  </a:ext>
                </a:extLst>
              </p:cNvPr>
              <p:cNvSpPr/>
              <p:nvPr/>
            </p:nvSpPr>
            <p:spPr>
              <a:xfrm>
                <a:off x="3606473" y="5423520"/>
                <a:ext cx="788920" cy="83609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9">
                <a:extLst>
                  <a:ext uri="{FF2B5EF4-FFF2-40B4-BE49-F238E27FC236}">
                    <a16:creationId xmlns:a16="http://schemas.microsoft.com/office/drawing/2014/main" id="{501222AE-BC8B-468F-8BFA-381833365F87}"/>
                  </a:ext>
                </a:extLst>
              </p:cNvPr>
              <p:cNvSpPr/>
              <p:nvPr/>
            </p:nvSpPr>
            <p:spPr>
              <a:xfrm>
                <a:off x="3719140" y="5542923"/>
                <a:ext cx="563586" cy="597288"/>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a:extLst>
                  <a:ext uri="{FF2B5EF4-FFF2-40B4-BE49-F238E27FC236}">
                    <a16:creationId xmlns:a16="http://schemas.microsoft.com/office/drawing/2014/main" id="{4C189A07-5EE4-4C12-94B2-9C6194BDECD1}"/>
                  </a:ext>
                </a:extLst>
              </p:cNvPr>
              <p:cNvSpPr/>
              <p:nvPr/>
            </p:nvSpPr>
            <p:spPr>
              <a:xfrm>
                <a:off x="3831891" y="5662417"/>
                <a:ext cx="338084" cy="358301"/>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a:extLst>
                  <a:ext uri="{FF2B5EF4-FFF2-40B4-BE49-F238E27FC236}">
                    <a16:creationId xmlns:a16="http://schemas.microsoft.com/office/drawing/2014/main" id="{40C73B01-B0E4-4E22-B1C2-359801633270}"/>
                  </a:ext>
                </a:extLst>
              </p:cNvPr>
              <p:cNvSpPr/>
              <p:nvPr/>
            </p:nvSpPr>
            <p:spPr>
              <a:xfrm>
                <a:off x="3944558" y="5781821"/>
                <a:ext cx="112751" cy="119493"/>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48" name="Rectangle 47">
            <a:extLst>
              <a:ext uri="{FF2B5EF4-FFF2-40B4-BE49-F238E27FC236}">
                <a16:creationId xmlns:a16="http://schemas.microsoft.com/office/drawing/2014/main" id="{7F7AB3A2-1BC4-47C7-ABE9-AE4261097AFB}"/>
              </a:ext>
            </a:extLst>
          </p:cNvPr>
          <p:cNvSpPr/>
          <p:nvPr/>
        </p:nvSpPr>
        <p:spPr>
          <a:xfrm>
            <a:off x="10129085" y="11886059"/>
            <a:ext cx="4299639" cy="1046440"/>
          </a:xfrm>
          <a:prstGeom prst="rect">
            <a:avLst/>
          </a:prstGeom>
          <a:noFill/>
        </p:spPr>
        <p:txBody>
          <a:bodyPr wrap="none" lIns="182880" tIns="91440" rIns="182880" bIns="91440">
            <a:spAutoFit/>
          </a:bodyPr>
          <a:lstStyle/>
          <a:p>
            <a:pPr algn="ctr"/>
            <a:r>
              <a:rPr lang="en-US" sz="5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Meta-System</a:t>
            </a:r>
          </a:p>
        </p:txBody>
      </p:sp>
      <p:sp>
        <p:nvSpPr>
          <p:cNvPr id="49" name="Rectangle 48">
            <a:extLst>
              <a:ext uri="{FF2B5EF4-FFF2-40B4-BE49-F238E27FC236}">
                <a16:creationId xmlns:a16="http://schemas.microsoft.com/office/drawing/2014/main" id="{5061D3ED-C919-4536-8D49-F95B4A435983}"/>
              </a:ext>
            </a:extLst>
          </p:cNvPr>
          <p:cNvSpPr/>
          <p:nvPr/>
        </p:nvSpPr>
        <p:spPr>
          <a:xfrm>
            <a:off x="10210708" y="8272301"/>
            <a:ext cx="4451026" cy="1046440"/>
          </a:xfrm>
          <a:prstGeom prst="rect">
            <a:avLst/>
          </a:prstGeom>
          <a:noFill/>
        </p:spPr>
        <p:txBody>
          <a:bodyPr wrap="none" lIns="182880" tIns="91440" rIns="182880" bIns="91440">
            <a:spAutoFit/>
          </a:bodyPr>
          <a:lstStyle/>
          <a:p>
            <a:pPr algn="ctr"/>
            <a:r>
              <a:rPr lang="en-US" sz="5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Social-System</a:t>
            </a:r>
          </a:p>
        </p:txBody>
      </p:sp>
      <p:pic>
        <p:nvPicPr>
          <p:cNvPr id="50" name="Picture 2" descr="http://sensinglifedotnet.files.wordpress.com/2013/09/giraffe-henri.png">
            <a:extLst>
              <a:ext uri="{FF2B5EF4-FFF2-40B4-BE49-F238E27FC236}">
                <a16:creationId xmlns:a16="http://schemas.microsoft.com/office/drawing/2014/main" id="{9190608A-2330-40C8-8AE5-B80EC351910D}"/>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7349" y="3714235"/>
            <a:ext cx="13800892" cy="975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91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0" grpId="0">
        <p:bldAsOne/>
      </p:bldGraphic>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049587" y="1215538"/>
            <a:ext cx="18288000" cy="2286000"/>
          </a:xfrm>
          <a:prstGeom prst="rect">
            <a:avLst/>
          </a:prstGeom>
          <a:noFill/>
          <a:ln>
            <a:noFill/>
          </a:ln>
        </p:spPr>
        <p:txBody>
          <a:bodyPr vert="horz" lIns="182850" tIns="91400" rIns="182850" bIns="91400" rtlCol="0" anchor="b" anchorCtr="0">
            <a:noAutofit/>
          </a:bodyPr>
          <a:lstStyle/>
          <a:p>
            <a:pPr>
              <a:spcBef>
                <a:spcPts val="0"/>
              </a:spcBef>
              <a:buClr>
                <a:schemeClr val="accent1"/>
              </a:buClr>
              <a:buSzPct val="25000"/>
            </a:pPr>
            <a:r>
              <a:rPr lang="en-US" sz="9200" dirty="0">
                <a:solidFill>
                  <a:schemeClr val="accent1"/>
                </a:solidFill>
                <a:latin typeface="Source Sans Pro"/>
                <a:ea typeface="Source Sans Pro"/>
                <a:cs typeface="Source Sans Pro"/>
                <a:sym typeface="Source Sans Pro"/>
              </a:rPr>
              <a:t>Towards a Transdisciplinary Philosophy</a:t>
            </a:r>
          </a:p>
        </p:txBody>
      </p:sp>
      <p:sp>
        <p:nvSpPr>
          <p:cNvPr id="125" name="Shape 125"/>
          <p:cNvSpPr txBox="1">
            <a:spLocks noGrp="1"/>
          </p:cNvSpPr>
          <p:nvPr>
            <p:ph idx="1"/>
          </p:nvPr>
        </p:nvSpPr>
        <p:spPr>
          <a:xfrm>
            <a:off x="4245342" y="3921370"/>
            <a:ext cx="16089922" cy="8579092"/>
          </a:xfrm>
          <a:prstGeom prst="rect">
            <a:avLst/>
          </a:prstGeom>
          <a:noFill/>
          <a:ln>
            <a:noFill/>
          </a:ln>
        </p:spPr>
        <p:txBody>
          <a:bodyPr vert="horz" lIns="182850" tIns="91400" rIns="182850" bIns="91400" rtlCol="0" anchor="t" anchorCtr="0">
            <a:noAutofit/>
          </a:bodyPr>
          <a:lstStyle/>
          <a:p>
            <a:pPr marL="698500" indent="-698500">
              <a:lnSpc>
                <a:spcPct val="80000"/>
              </a:lnSpc>
              <a:spcBef>
                <a:spcPts val="0"/>
              </a:spcBef>
              <a:buClr>
                <a:srgbClr val="6DB7D7"/>
              </a:buClr>
              <a:buSzPct val="111000"/>
              <a:buFont typeface="Noto Sans Symbols"/>
              <a:buChar char="●"/>
            </a:pPr>
            <a:endParaRPr lang="en-US" sz="5400" dirty="0">
              <a:solidFill>
                <a:srgbClr val="595959"/>
              </a:solidFill>
              <a:latin typeface="Source Sans Pro"/>
              <a:ea typeface="Source Sans Pro"/>
              <a:cs typeface="Source Sans Pro"/>
              <a:sym typeface="Source Sans Pro"/>
            </a:endParaRPr>
          </a:p>
          <a:p>
            <a:pPr marL="698500" indent="-698500">
              <a:lnSpc>
                <a:spcPct val="80000"/>
              </a:lnSpc>
              <a:spcBef>
                <a:spcPts val="0"/>
              </a:spcBef>
              <a:buClr>
                <a:srgbClr val="6DB7D7"/>
              </a:buClr>
              <a:buSzPct val="111000"/>
              <a:buFont typeface="Noto Sans Symbols"/>
              <a:buChar char="●"/>
            </a:pPr>
            <a:r>
              <a:rPr lang="en-US" sz="5400" dirty="0">
                <a:solidFill>
                  <a:srgbClr val="595959"/>
                </a:solidFill>
                <a:latin typeface="Source Sans Pro"/>
                <a:ea typeface="Source Sans Pro"/>
                <a:cs typeface="Source Sans Pro"/>
                <a:sym typeface="Source Sans Pro"/>
              </a:rPr>
              <a:t>Social Constructivism  - Educational Philosophy</a:t>
            </a:r>
          </a:p>
          <a:p>
            <a:pPr marL="698500" indent="-698500">
              <a:lnSpc>
                <a:spcPct val="80000"/>
              </a:lnSpc>
              <a:spcBef>
                <a:spcPts val="0"/>
              </a:spcBef>
              <a:buClr>
                <a:srgbClr val="6DB7D7"/>
              </a:buClr>
              <a:buSzPct val="111000"/>
              <a:buFont typeface="Noto Sans Symbols"/>
              <a:buChar char="●"/>
            </a:pPr>
            <a:endParaRPr lang="en-US" sz="5400" dirty="0">
              <a:solidFill>
                <a:srgbClr val="595959"/>
              </a:solidFill>
              <a:latin typeface="Source Sans Pro"/>
              <a:ea typeface="Source Sans Pro"/>
              <a:cs typeface="Source Sans Pro"/>
              <a:sym typeface="Source Sans Pro"/>
            </a:endParaRPr>
          </a:p>
          <a:p>
            <a:pPr marL="698500" indent="-698500">
              <a:lnSpc>
                <a:spcPct val="80000"/>
              </a:lnSpc>
              <a:spcBef>
                <a:spcPts val="0"/>
              </a:spcBef>
              <a:buClr>
                <a:srgbClr val="6DB7D7"/>
              </a:buClr>
              <a:buSzPct val="111000"/>
              <a:buFont typeface="Noto Sans Symbols"/>
              <a:buChar char="●"/>
            </a:pPr>
            <a:r>
              <a:rPr lang="en-US" sz="5400" dirty="0">
                <a:solidFill>
                  <a:srgbClr val="595959"/>
                </a:solidFill>
                <a:latin typeface="Source Sans Pro"/>
                <a:ea typeface="Source Sans Pro"/>
                <a:cs typeface="Source Sans Pro"/>
                <a:sym typeface="Source Sans Pro"/>
              </a:rPr>
              <a:t>Evolutionary Epistemology</a:t>
            </a:r>
          </a:p>
          <a:p>
            <a:pPr marL="698500" indent="-698500">
              <a:lnSpc>
                <a:spcPct val="80000"/>
              </a:lnSpc>
              <a:spcBef>
                <a:spcPts val="0"/>
              </a:spcBef>
              <a:buClr>
                <a:srgbClr val="6DB7D7"/>
              </a:buClr>
              <a:buSzPct val="111000"/>
              <a:buFont typeface="Noto Sans Symbols"/>
              <a:buChar char="●"/>
            </a:pPr>
            <a:endParaRPr lang="en-US" sz="5400" dirty="0">
              <a:solidFill>
                <a:srgbClr val="595959"/>
              </a:solidFill>
              <a:latin typeface="Source Sans Pro"/>
              <a:ea typeface="Source Sans Pro"/>
              <a:cs typeface="Source Sans Pro"/>
              <a:sym typeface="Source Sans Pro"/>
            </a:endParaRPr>
          </a:p>
          <a:p>
            <a:pPr marL="698500" indent="-698500">
              <a:lnSpc>
                <a:spcPct val="80000"/>
              </a:lnSpc>
              <a:spcBef>
                <a:spcPts val="0"/>
              </a:spcBef>
              <a:buClr>
                <a:srgbClr val="6DB7D7"/>
              </a:buClr>
              <a:buSzPct val="111000"/>
              <a:buFont typeface="Noto Sans Symbols"/>
              <a:buChar char="●"/>
            </a:pPr>
            <a:r>
              <a:rPr lang="en-US" sz="5400" dirty="0">
                <a:solidFill>
                  <a:srgbClr val="595959"/>
                </a:solidFill>
                <a:latin typeface="Source Sans Pro"/>
                <a:ea typeface="Source Sans Pro"/>
                <a:cs typeface="Source Sans Pro"/>
                <a:sym typeface="Source Sans Pro"/>
              </a:rPr>
              <a:t>Process philosophy - Whitehead and Bohm </a:t>
            </a:r>
          </a:p>
          <a:p>
            <a:pPr marL="698500" indent="-698500">
              <a:lnSpc>
                <a:spcPct val="80000"/>
              </a:lnSpc>
              <a:spcBef>
                <a:spcPts val="4000"/>
              </a:spcBef>
              <a:buClr>
                <a:srgbClr val="6DB7D7"/>
              </a:buClr>
              <a:buSzPct val="111000"/>
              <a:buFont typeface="Noto Sans Symbols"/>
              <a:buChar char="●"/>
            </a:pPr>
            <a:r>
              <a:rPr lang="en-US" sz="5400" dirty="0">
                <a:solidFill>
                  <a:srgbClr val="595959"/>
                </a:solidFill>
                <a:latin typeface="Source Sans Pro"/>
                <a:ea typeface="Source Sans Pro"/>
                <a:cs typeface="Source Sans Pro"/>
                <a:sym typeface="Source Sans Pro"/>
              </a:rPr>
              <a:t>New approaches to Science and Philosophy (e.g. phenomenology) offer alternative views of reality in terms of inter-connectivity and related-ness, participation, complexity, systems and emergence of order from chaos (development) and legitimizes the use of imagination and intuition for learning and tackling </a:t>
            </a:r>
            <a:r>
              <a:rPr lang="en-US" sz="5400" i="1" dirty="0">
                <a:solidFill>
                  <a:srgbClr val="595959"/>
                </a:solidFill>
                <a:latin typeface="Source Sans Pro"/>
                <a:ea typeface="Source Sans Pro"/>
                <a:cs typeface="Source Sans Pro"/>
                <a:sym typeface="Source Sans Pro"/>
              </a:rPr>
              <a:t>‘wicked problems’</a:t>
            </a:r>
            <a:endParaRPr lang="en-US" sz="5400" dirty="0">
              <a:solidFill>
                <a:srgbClr val="595959"/>
              </a:solidFill>
              <a:latin typeface="Source Sans Pro"/>
              <a:ea typeface="Source Sans Pro"/>
              <a:cs typeface="Source Sans Pro"/>
              <a:sym typeface="Source Sans Pro"/>
            </a:endParaRPr>
          </a:p>
          <a:p>
            <a:pPr marL="0" indent="0">
              <a:lnSpc>
                <a:spcPct val="80000"/>
              </a:lnSpc>
              <a:spcBef>
                <a:spcPts val="4000"/>
              </a:spcBef>
              <a:buClr>
                <a:srgbClr val="6DB7D7"/>
              </a:buClr>
              <a:buSzPct val="111000"/>
              <a:buNone/>
            </a:pPr>
            <a:endParaRPr lang="en-US" sz="4440" dirty="0">
              <a:solidFill>
                <a:srgbClr val="595959"/>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109874357"/>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790681-AACE-44B1-821E-C49E74BD2BC5}"/>
              </a:ext>
            </a:extLst>
          </p:cNvPr>
          <p:cNvSpPr>
            <a:spLocks noGrp="1"/>
          </p:cNvSpPr>
          <p:nvPr>
            <p:ph type="title"/>
          </p:nvPr>
        </p:nvSpPr>
        <p:spPr>
          <a:xfrm>
            <a:off x="4441371" y="549275"/>
            <a:ext cx="18726604" cy="2286000"/>
          </a:xfrm>
        </p:spPr>
        <p:txBody>
          <a:bodyPr>
            <a:normAutofit/>
          </a:bodyPr>
          <a:lstStyle>
            <a:defPPr>
              <a:defRPr lang="es-E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r>
              <a:rPr lang="en-US" sz="8400" b="1" dirty="0">
                <a:solidFill>
                  <a:schemeClr val="bg1"/>
                </a:solidFill>
                <a:latin typeface="+mj-lt"/>
              </a:rPr>
              <a:t>Towards a Transdisciplinary Perspective</a:t>
            </a:r>
            <a:endParaRPr lang="en-IE" sz="8400" b="1" dirty="0">
              <a:solidFill>
                <a:schemeClr val="bg1"/>
              </a:solidFill>
              <a:latin typeface="+mj-lt"/>
            </a:endParaRPr>
          </a:p>
        </p:txBody>
      </p:sp>
      <p:sp>
        <p:nvSpPr>
          <p:cNvPr id="67" name="Shape 125">
            <a:extLst>
              <a:ext uri="{FF2B5EF4-FFF2-40B4-BE49-F238E27FC236}">
                <a16:creationId xmlns:a16="http://schemas.microsoft.com/office/drawing/2014/main" id="{0FFE2875-67CF-4494-BF4C-9ADED08AB3A3}"/>
              </a:ext>
            </a:extLst>
          </p:cNvPr>
          <p:cNvSpPr txBox="1">
            <a:spLocks noGrp="1"/>
          </p:cNvSpPr>
          <p:nvPr>
            <p:ph idx="1"/>
          </p:nvPr>
        </p:nvSpPr>
        <p:spPr>
          <a:xfrm>
            <a:off x="4245342" y="3921370"/>
            <a:ext cx="16089922" cy="8579092"/>
          </a:xfrm>
          <a:prstGeom prst="rect">
            <a:avLst/>
          </a:prstGeom>
          <a:noFill/>
          <a:ln>
            <a:noFill/>
          </a:ln>
        </p:spPr>
        <p:txBody>
          <a:bodyPr vert="horz" lIns="182850" tIns="91400" rIns="182850" bIns="91400" rtlCol="0" anchor="t" anchorCtr="0">
            <a:noAutofit/>
          </a:bodyPr>
          <a:lstStyle/>
          <a:p>
            <a:pPr marL="698500" indent="-698500">
              <a:lnSpc>
                <a:spcPct val="80000"/>
              </a:lnSpc>
              <a:spcBef>
                <a:spcPts val="0"/>
              </a:spcBef>
              <a:buClr>
                <a:srgbClr val="6DB7D7"/>
              </a:buClr>
              <a:buSzPct val="111000"/>
              <a:buFont typeface="Noto Sans Symbols"/>
              <a:buChar char="●"/>
            </a:pPr>
            <a:endParaRPr lang="en-US" sz="5400" dirty="0">
              <a:solidFill>
                <a:srgbClr val="595959"/>
              </a:solidFill>
              <a:latin typeface="Source Sans Pro"/>
              <a:ea typeface="Source Sans Pro"/>
              <a:cs typeface="Source Sans Pro"/>
              <a:sym typeface="Source Sans Pro"/>
            </a:endParaRPr>
          </a:p>
          <a:p>
            <a:pPr marL="698500" indent="-698500">
              <a:lnSpc>
                <a:spcPct val="80000"/>
              </a:lnSpc>
              <a:spcBef>
                <a:spcPts val="0"/>
              </a:spcBef>
              <a:buClr>
                <a:srgbClr val="6DB7D7"/>
              </a:buClr>
              <a:buSzPct val="111000"/>
              <a:buFont typeface="Noto Sans Symbols"/>
              <a:buChar char="●"/>
            </a:pPr>
            <a:r>
              <a:rPr lang="en-US" sz="5400" dirty="0">
                <a:solidFill>
                  <a:srgbClr val="595959"/>
                </a:solidFill>
                <a:latin typeface="Source Sans Pro"/>
                <a:ea typeface="Source Sans Pro"/>
                <a:cs typeface="Source Sans Pro"/>
                <a:sym typeface="Source Sans Pro"/>
              </a:rPr>
              <a:t>Social Constructivism  - Educational Philosophy</a:t>
            </a:r>
          </a:p>
          <a:p>
            <a:pPr marL="698500" indent="-698500">
              <a:lnSpc>
                <a:spcPct val="80000"/>
              </a:lnSpc>
              <a:spcBef>
                <a:spcPts val="0"/>
              </a:spcBef>
              <a:buClr>
                <a:srgbClr val="6DB7D7"/>
              </a:buClr>
              <a:buSzPct val="111000"/>
              <a:buFont typeface="Noto Sans Symbols"/>
              <a:buChar char="●"/>
            </a:pPr>
            <a:endParaRPr lang="en-US" sz="5400" dirty="0">
              <a:solidFill>
                <a:srgbClr val="595959"/>
              </a:solidFill>
              <a:latin typeface="Source Sans Pro"/>
              <a:ea typeface="Source Sans Pro"/>
              <a:cs typeface="Source Sans Pro"/>
              <a:sym typeface="Source Sans Pro"/>
            </a:endParaRPr>
          </a:p>
          <a:p>
            <a:pPr marL="698500" indent="-698500">
              <a:lnSpc>
                <a:spcPct val="80000"/>
              </a:lnSpc>
              <a:spcBef>
                <a:spcPts val="0"/>
              </a:spcBef>
              <a:buClr>
                <a:srgbClr val="6DB7D7"/>
              </a:buClr>
              <a:buSzPct val="111000"/>
              <a:buFont typeface="Noto Sans Symbols"/>
              <a:buChar char="●"/>
            </a:pPr>
            <a:r>
              <a:rPr lang="en-US" sz="5400" dirty="0">
                <a:solidFill>
                  <a:srgbClr val="595959"/>
                </a:solidFill>
                <a:latin typeface="Source Sans Pro"/>
                <a:ea typeface="Source Sans Pro"/>
                <a:cs typeface="Source Sans Pro"/>
                <a:sym typeface="Source Sans Pro"/>
              </a:rPr>
              <a:t>Evolutionary Epistemology</a:t>
            </a:r>
          </a:p>
          <a:p>
            <a:pPr marL="698500" indent="-698500">
              <a:lnSpc>
                <a:spcPct val="80000"/>
              </a:lnSpc>
              <a:spcBef>
                <a:spcPts val="0"/>
              </a:spcBef>
              <a:buClr>
                <a:srgbClr val="6DB7D7"/>
              </a:buClr>
              <a:buSzPct val="111000"/>
              <a:buFont typeface="Noto Sans Symbols"/>
              <a:buChar char="●"/>
            </a:pPr>
            <a:endParaRPr lang="en-US" sz="5400" dirty="0">
              <a:solidFill>
                <a:srgbClr val="595959"/>
              </a:solidFill>
              <a:latin typeface="Source Sans Pro"/>
              <a:ea typeface="Source Sans Pro"/>
              <a:cs typeface="Source Sans Pro"/>
              <a:sym typeface="Source Sans Pro"/>
            </a:endParaRPr>
          </a:p>
          <a:p>
            <a:pPr marL="698500" indent="-698500">
              <a:lnSpc>
                <a:spcPct val="80000"/>
              </a:lnSpc>
              <a:spcBef>
                <a:spcPts val="0"/>
              </a:spcBef>
              <a:buClr>
                <a:srgbClr val="6DB7D7"/>
              </a:buClr>
              <a:buSzPct val="111000"/>
              <a:buFont typeface="Noto Sans Symbols"/>
              <a:buChar char="●"/>
            </a:pPr>
            <a:r>
              <a:rPr lang="en-US" sz="5400" dirty="0">
                <a:solidFill>
                  <a:srgbClr val="595959"/>
                </a:solidFill>
                <a:latin typeface="Source Sans Pro"/>
                <a:ea typeface="Source Sans Pro"/>
                <a:cs typeface="Source Sans Pro"/>
                <a:sym typeface="Source Sans Pro"/>
              </a:rPr>
              <a:t>Process philosophy - Whitehead and Bohm </a:t>
            </a:r>
          </a:p>
          <a:p>
            <a:pPr marL="698500" indent="-698500">
              <a:lnSpc>
                <a:spcPct val="80000"/>
              </a:lnSpc>
              <a:spcBef>
                <a:spcPts val="4000"/>
              </a:spcBef>
              <a:buClr>
                <a:srgbClr val="6DB7D7"/>
              </a:buClr>
              <a:buSzPct val="111000"/>
              <a:buFont typeface="Noto Sans Symbols"/>
              <a:buChar char="●"/>
            </a:pPr>
            <a:r>
              <a:rPr lang="en-US" sz="5400" dirty="0">
                <a:solidFill>
                  <a:srgbClr val="595959"/>
                </a:solidFill>
                <a:latin typeface="Source Sans Pro"/>
                <a:ea typeface="Source Sans Pro"/>
                <a:cs typeface="Source Sans Pro"/>
                <a:sym typeface="Source Sans Pro"/>
              </a:rPr>
              <a:t>New approaches to Science and Philosophy (e.g. phenomenology) offer alternative views of reality in terms of inter-connectivity and related-ness, participation, complexity, systems and emergence of order from chaos (development) and legitimizes the use of imagination and intuition for learning and tackling </a:t>
            </a:r>
            <a:r>
              <a:rPr lang="en-US" sz="5400" i="1" dirty="0">
                <a:solidFill>
                  <a:srgbClr val="595959"/>
                </a:solidFill>
                <a:latin typeface="Source Sans Pro"/>
                <a:ea typeface="Source Sans Pro"/>
                <a:cs typeface="Source Sans Pro"/>
                <a:sym typeface="Source Sans Pro"/>
              </a:rPr>
              <a:t>‘wicked problems’</a:t>
            </a:r>
            <a:endParaRPr lang="en-US" sz="5400" dirty="0">
              <a:solidFill>
                <a:srgbClr val="595959"/>
              </a:solidFill>
              <a:latin typeface="Source Sans Pro"/>
              <a:ea typeface="Source Sans Pro"/>
              <a:cs typeface="Source Sans Pro"/>
              <a:sym typeface="Source Sans Pro"/>
            </a:endParaRPr>
          </a:p>
          <a:p>
            <a:pPr marL="0" indent="0">
              <a:lnSpc>
                <a:spcPct val="80000"/>
              </a:lnSpc>
              <a:spcBef>
                <a:spcPts val="4000"/>
              </a:spcBef>
              <a:buClr>
                <a:srgbClr val="6DB7D7"/>
              </a:buClr>
              <a:buSzPct val="111000"/>
              <a:buNone/>
            </a:pPr>
            <a:endParaRPr lang="en-US" sz="4440" dirty="0">
              <a:solidFill>
                <a:srgbClr val="595959"/>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746249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790681-AACE-44B1-821E-C49E74BD2BC5}"/>
              </a:ext>
            </a:extLst>
          </p:cNvPr>
          <p:cNvSpPr>
            <a:spLocks noGrp="1"/>
          </p:cNvSpPr>
          <p:nvPr>
            <p:ph type="title"/>
          </p:nvPr>
        </p:nvSpPr>
        <p:spPr>
          <a:xfrm>
            <a:off x="4441371" y="549275"/>
            <a:ext cx="18726604" cy="2286000"/>
          </a:xfrm>
        </p:spPr>
        <p:txBody>
          <a:bodyPr>
            <a:normAutofit/>
          </a:bodyPr>
          <a:lstStyle>
            <a:defPPr>
              <a:defRPr lang="es-E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r>
              <a:rPr lang="en-US" sz="8800" dirty="0">
                <a:solidFill>
                  <a:schemeClr val="bg1"/>
                </a:solidFill>
                <a:latin typeface="Source Sans Pro"/>
                <a:ea typeface="Source Sans Pro"/>
                <a:cs typeface="Source Sans Pro"/>
                <a:sym typeface="Source Sans Pro"/>
              </a:rPr>
              <a:t>Synchronicity</a:t>
            </a:r>
            <a:endParaRPr lang="en-US" sz="8400" b="1" dirty="0">
              <a:solidFill>
                <a:schemeClr val="bg1"/>
              </a:solidFill>
              <a:latin typeface="+mj-lt"/>
            </a:endParaRPr>
          </a:p>
        </p:txBody>
      </p:sp>
      <p:sp>
        <p:nvSpPr>
          <p:cNvPr id="4" name="Content Placeholder 2">
            <a:extLst>
              <a:ext uri="{FF2B5EF4-FFF2-40B4-BE49-F238E27FC236}">
                <a16:creationId xmlns:a16="http://schemas.microsoft.com/office/drawing/2014/main" id="{04F7DD63-0600-411E-BA24-9A65CC6F0688}"/>
              </a:ext>
            </a:extLst>
          </p:cNvPr>
          <p:cNvSpPr>
            <a:spLocks noGrp="1"/>
          </p:cNvSpPr>
          <p:nvPr>
            <p:ph idx="1"/>
          </p:nvPr>
        </p:nvSpPr>
        <p:spPr>
          <a:xfrm>
            <a:off x="2258008" y="4114799"/>
            <a:ext cx="19258383" cy="9051926"/>
          </a:xfrm>
        </p:spPr>
        <p:txBody>
          <a:bodyPr>
            <a:noAutofit/>
          </a:bodyPr>
          <a:lstStyle/>
          <a:p>
            <a:pPr>
              <a:buClr>
                <a:schemeClr val="accent1"/>
              </a:buClr>
              <a:buSzPct val="25000"/>
            </a:pPr>
            <a:r>
              <a:rPr lang="en-US" sz="5400" dirty="0">
                <a:solidFill>
                  <a:schemeClr val="accent1"/>
                </a:solidFill>
                <a:sym typeface="Source Sans Pro"/>
              </a:rPr>
              <a:t>From the form you submitted prior to this workshop select (5-6) phrases related your discipline or work. Write them on the screen.</a:t>
            </a:r>
          </a:p>
          <a:p>
            <a:pPr marL="0" lvl="0" indent="0" algn="ctr" defTabSz="914400">
              <a:spcBef>
                <a:spcPts val="0"/>
              </a:spcBef>
              <a:buClr>
                <a:srgbClr val="4F81BD"/>
              </a:buClr>
              <a:buSzPct val="25000"/>
              <a:buNone/>
            </a:pPr>
            <a:r>
              <a:rPr lang="en-US" sz="5400" dirty="0">
                <a:solidFill>
                  <a:srgbClr val="4F81BD"/>
                </a:solidFill>
                <a:sym typeface="Source Sans Pro"/>
              </a:rPr>
              <a:t>Introduce yourself to your group</a:t>
            </a:r>
          </a:p>
          <a:p>
            <a:pPr marL="0" lvl="0" indent="0" algn="ctr" defTabSz="914400">
              <a:spcBef>
                <a:spcPts val="0"/>
              </a:spcBef>
              <a:buClr>
                <a:srgbClr val="4F81BD"/>
              </a:buClr>
              <a:buSzPct val="25000"/>
              <a:buNone/>
            </a:pPr>
            <a:r>
              <a:rPr lang="en-US" sz="5400" dirty="0">
                <a:solidFill>
                  <a:srgbClr val="4F81BD"/>
                </a:solidFill>
                <a:sym typeface="Source Sans Pro"/>
              </a:rPr>
              <a:t>1 min (total)</a:t>
            </a:r>
          </a:p>
          <a:p>
            <a:pPr marL="0" lvl="0" indent="0" algn="ctr" defTabSz="914400">
              <a:spcBef>
                <a:spcPts val="0"/>
              </a:spcBef>
              <a:buClr>
                <a:srgbClr val="4F81BD"/>
              </a:buClr>
              <a:buSzPct val="25000"/>
              <a:buNone/>
            </a:pPr>
            <a:endParaRPr lang="en-US" sz="5400" dirty="0">
              <a:solidFill>
                <a:srgbClr val="4F81BD"/>
              </a:solidFill>
              <a:sym typeface="Source Sans Pro"/>
            </a:endParaRPr>
          </a:p>
          <a:p>
            <a:pPr marL="0" lvl="0" indent="0" algn="ctr" defTabSz="914400">
              <a:spcBef>
                <a:spcPts val="0"/>
              </a:spcBef>
              <a:buClr>
                <a:srgbClr val="4F81BD"/>
              </a:buClr>
              <a:buSzPct val="25000"/>
              <a:buNone/>
            </a:pPr>
            <a:r>
              <a:rPr lang="en-US" sz="5400" dirty="0">
                <a:solidFill>
                  <a:srgbClr val="4F81BD"/>
                </a:solidFill>
                <a:sym typeface="Source Sans Pro"/>
              </a:rPr>
              <a:t>What interested you in CHARM-EU?</a:t>
            </a:r>
          </a:p>
          <a:p>
            <a:pPr>
              <a:buClr>
                <a:schemeClr val="accent1"/>
              </a:buClr>
              <a:buSzPct val="25000"/>
            </a:pPr>
            <a:endParaRPr lang="en-US" sz="5400" dirty="0">
              <a:solidFill>
                <a:schemeClr val="accent1"/>
              </a:solidFill>
              <a:sym typeface="Source Sans Pro"/>
            </a:endParaRPr>
          </a:p>
          <a:p>
            <a:pPr>
              <a:buClr>
                <a:schemeClr val="accent1"/>
              </a:buClr>
              <a:buSzPct val="25000"/>
            </a:pPr>
            <a:r>
              <a:rPr lang="en-US" sz="5400" dirty="0">
                <a:solidFill>
                  <a:schemeClr val="accent1"/>
                </a:solidFill>
                <a:sym typeface="Source Sans Pro"/>
              </a:rPr>
              <a:t>Find words that </a:t>
            </a:r>
            <a:r>
              <a:rPr lang="en-US" sz="5400" b="1" dirty="0">
                <a:solidFill>
                  <a:schemeClr val="accent1"/>
                </a:solidFill>
                <a:sym typeface="Source Sans Pro"/>
              </a:rPr>
              <a:t>resonate</a:t>
            </a:r>
            <a:r>
              <a:rPr lang="en-US" sz="5400" dirty="0">
                <a:solidFill>
                  <a:schemeClr val="accent1"/>
                </a:solidFill>
                <a:sym typeface="Source Sans Pro"/>
              </a:rPr>
              <a:t> or that you are </a:t>
            </a:r>
            <a:r>
              <a:rPr lang="en-US" sz="5400" b="1" dirty="0">
                <a:solidFill>
                  <a:schemeClr val="accent1"/>
                </a:solidFill>
                <a:sym typeface="Source Sans Pro"/>
              </a:rPr>
              <a:t>curious</a:t>
            </a:r>
            <a:r>
              <a:rPr lang="en-US" sz="5400" dirty="0">
                <a:solidFill>
                  <a:schemeClr val="accent1"/>
                </a:solidFill>
                <a:sym typeface="Source Sans Pro"/>
              </a:rPr>
              <a:t> about on other peoples’ lists</a:t>
            </a:r>
          </a:p>
        </p:txBody>
      </p:sp>
      <p:sp>
        <p:nvSpPr>
          <p:cNvPr id="2" name="Rectangle 1">
            <a:extLst>
              <a:ext uri="{FF2B5EF4-FFF2-40B4-BE49-F238E27FC236}">
                <a16:creationId xmlns:a16="http://schemas.microsoft.com/office/drawing/2014/main" id="{2DBB9EEB-0809-4E42-B967-C99C081999B8}"/>
              </a:ext>
            </a:extLst>
          </p:cNvPr>
          <p:cNvSpPr/>
          <p:nvPr/>
        </p:nvSpPr>
        <p:spPr>
          <a:xfrm>
            <a:off x="16342592" y="12223803"/>
            <a:ext cx="3592650" cy="1446550"/>
          </a:xfrm>
          <a:prstGeom prst="rect">
            <a:avLst/>
          </a:prstGeom>
        </p:spPr>
        <p:txBody>
          <a:bodyPr wrap="none">
            <a:spAutoFit/>
          </a:bodyPr>
          <a:lstStyle/>
          <a:p>
            <a:pPr>
              <a:buClr>
                <a:schemeClr val="accent1"/>
              </a:buClr>
              <a:buSzPct val="25000"/>
            </a:pPr>
            <a:r>
              <a:rPr lang="en-US" sz="8800" dirty="0">
                <a:solidFill>
                  <a:schemeClr val="accent1"/>
                </a:solidFill>
                <a:sym typeface="Source Sans Pro"/>
              </a:rPr>
              <a:t>10 min </a:t>
            </a:r>
            <a:endParaRPr lang="en-US" sz="7200" dirty="0">
              <a:solidFill>
                <a:schemeClr val="accent1"/>
              </a:solidFill>
              <a:sym typeface="Source Sans Pro"/>
            </a:endParaRPr>
          </a:p>
        </p:txBody>
      </p:sp>
      <p:pic>
        <p:nvPicPr>
          <p:cNvPr id="5" name="Google Shape;176;p7">
            <a:extLst>
              <a:ext uri="{FF2B5EF4-FFF2-40B4-BE49-F238E27FC236}">
                <a16:creationId xmlns:a16="http://schemas.microsoft.com/office/drawing/2014/main" id="{1A88ABF5-C03E-40EE-B5E1-CA03706649AD}"/>
              </a:ext>
            </a:extLst>
          </p:cNvPr>
          <p:cNvPicPr preferRelativeResize="0"/>
          <p:nvPr/>
        </p:nvPicPr>
        <p:blipFill rotWithShape="1">
          <a:blip r:embed="rId3">
            <a:alphaModFix/>
          </a:blip>
          <a:srcRect/>
          <a:stretch/>
        </p:blipFill>
        <p:spPr>
          <a:xfrm>
            <a:off x="22323475" y="12225324"/>
            <a:ext cx="2063700" cy="1476334"/>
          </a:xfrm>
          <a:prstGeom prst="rect">
            <a:avLst/>
          </a:prstGeom>
          <a:noFill/>
          <a:ln>
            <a:noFill/>
          </a:ln>
        </p:spPr>
      </p:pic>
      <p:pic>
        <p:nvPicPr>
          <p:cNvPr id="6" name="Google Shape;177;p7" descr="How to Use Zoom Whiteboard - All Things How">
            <a:extLst>
              <a:ext uri="{FF2B5EF4-FFF2-40B4-BE49-F238E27FC236}">
                <a16:creationId xmlns:a16="http://schemas.microsoft.com/office/drawing/2014/main" id="{8A6FA93B-C061-4895-8583-4894E729F2CA}"/>
              </a:ext>
            </a:extLst>
          </p:cNvPr>
          <p:cNvPicPr preferRelativeResize="0"/>
          <p:nvPr/>
        </p:nvPicPr>
        <p:blipFill rotWithShape="1">
          <a:blip r:embed="rId4">
            <a:alphaModFix/>
          </a:blip>
          <a:srcRect l="19760" t="13233" r="18105" b="19762"/>
          <a:stretch/>
        </p:blipFill>
        <p:spPr>
          <a:xfrm>
            <a:off x="19935242" y="12239666"/>
            <a:ext cx="2388233" cy="1476334"/>
          </a:xfrm>
          <a:prstGeom prst="rect">
            <a:avLst/>
          </a:prstGeom>
          <a:noFill/>
          <a:ln>
            <a:noFill/>
          </a:ln>
        </p:spPr>
      </p:pic>
    </p:spTree>
    <p:extLst>
      <p:ext uri="{BB962C8B-B14F-4D97-AF65-F5344CB8AC3E}">
        <p14:creationId xmlns:p14="http://schemas.microsoft.com/office/powerpoint/2010/main" val="100865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790681-AACE-44B1-821E-C49E74BD2BC5}"/>
              </a:ext>
            </a:extLst>
          </p:cNvPr>
          <p:cNvSpPr>
            <a:spLocks noGrp="1"/>
          </p:cNvSpPr>
          <p:nvPr>
            <p:ph type="title"/>
          </p:nvPr>
        </p:nvSpPr>
        <p:spPr>
          <a:xfrm>
            <a:off x="4441371" y="549275"/>
            <a:ext cx="18726604" cy="2286000"/>
          </a:xfrm>
        </p:spPr>
        <p:txBody>
          <a:bodyPr>
            <a:normAutofit/>
          </a:bodyPr>
          <a:lstStyle>
            <a:defPPr>
              <a:defRPr lang="es-E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r>
              <a:rPr lang="en-US" sz="8800" dirty="0">
                <a:solidFill>
                  <a:schemeClr val="bg1"/>
                </a:solidFill>
                <a:latin typeface="Source Sans Pro"/>
                <a:ea typeface="Source Sans Pro"/>
                <a:cs typeface="Source Sans Pro"/>
                <a:sym typeface="Source Sans Pro"/>
              </a:rPr>
              <a:t>Synchronicity</a:t>
            </a:r>
            <a:endParaRPr lang="en-US" sz="8400" b="1" dirty="0">
              <a:solidFill>
                <a:schemeClr val="bg1"/>
              </a:solidFill>
              <a:latin typeface="+mj-lt"/>
            </a:endParaRPr>
          </a:p>
        </p:txBody>
      </p:sp>
      <p:sp>
        <p:nvSpPr>
          <p:cNvPr id="4" name="Content Placeholder 2">
            <a:extLst>
              <a:ext uri="{FF2B5EF4-FFF2-40B4-BE49-F238E27FC236}">
                <a16:creationId xmlns:a16="http://schemas.microsoft.com/office/drawing/2014/main" id="{04F7DD63-0600-411E-BA24-9A65CC6F0688}"/>
              </a:ext>
            </a:extLst>
          </p:cNvPr>
          <p:cNvSpPr>
            <a:spLocks noGrp="1"/>
          </p:cNvSpPr>
          <p:nvPr>
            <p:ph idx="1"/>
          </p:nvPr>
        </p:nvSpPr>
        <p:spPr>
          <a:xfrm>
            <a:off x="2463282" y="4649731"/>
            <a:ext cx="19258383" cy="9051926"/>
          </a:xfrm>
        </p:spPr>
        <p:txBody>
          <a:bodyPr>
            <a:normAutofit/>
          </a:bodyPr>
          <a:lstStyle/>
          <a:p>
            <a:pPr marL="0" indent="0">
              <a:buClr>
                <a:schemeClr val="accent1"/>
              </a:buClr>
              <a:buSzPct val="25000"/>
              <a:buNone/>
            </a:pPr>
            <a:r>
              <a:rPr lang="en-US" sz="8800" dirty="0">
                <a:solidFill>
                  <a:schemeClr val="accent1"/>
                </a:solidFill>
                <a:sym typeface="Source Sans Pro"/>
              </a:rPr>
              <a:t>What “Problem Spaces”/ Challenges/ Solutions might emerge from the combination of 2-3 phrases from multiple people?</a:t>
            </a:r>
          </a:p>
        </p:txBody>
      </p:sp>
      <p:sp>
        <p:nvSpPr>
          <p:cNvPr id="2" name="Rectangle 1">
            <a:extLst>
              <a:ext uri="{FF2B5EF4-FFF2-40B4-BE49-F238E27FC236}">
                <a16:creationId xmlns:a16="http://schemas.microsoft.com/office/drawing/2014/main" id="{2DBB9EEB-0809-4E42-B967-C99C081999B8}"/>
              </a:ext>
            </a:extLst>
          </p:cNvPr>
          <p:cNvSpPr/>
          <p:nvPr/>
        </p:nvSpPr>
        <p:spPr>
          <a:xfrm>
            <a:off x="16914863" y="10528338"/>
            <a:ext cx="3020379" cy="1446550"/>
          </a:xfrm>
          <a:prstGeom prst="rect">
            <a:avLst/>
          </a:prstGeom>
        </p:spPr>
        <p:txBody>
          <a:bodyPr wrap="none">
            <a:spAutoFit/>
          </a:bodyPr>
          <a:lstStyle/>
          <a:p>
            <a:pPr>
              <a:buClr>
                <a:schemeClr val="accent1"/>
              </a:buClr>
              <a:buSzPct val="25000"/>
            </a:pPr>
            <a:r>
              <a:rPr lang="en-US" sz="8800" dirty="0">
                <a:solidFill>
                  <a:schemeClr val="accent1"/>
                </a:solidFill>
                <a:sym typeface="Source Sans Pro"/>
              </a:rPr>
              <a:t>5 min </a:t>
            </a:r>
            <a:endParaRPr lang="en-US" sz="7200" dirty="0">
              <a:solidFill>
                <a:schemeClr val="accent1"/>
              </a:solidFill>
              <a:sym typeface="Source Sans Pro"/>
            </a:endParaRPr>
          </a:p>
        </p:txBody>
      </p:sp>
    </p:spTree>
    <p:extLst>
      <p:ext uri="{BB962C8B-B14F-4D97-AF65-F5344CB8AC3E}">
        <p14:creationId xmlns:p14="http://schemas.microsoft.com/office/powerpoint/2010/main" val="31640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790681-AACE-44B1-821E-C49E74BD2BC5}"/>
              </a:ext>
            </a:extLst>
          </p:cNvPr>
          <p:cNvSpPr>
            <a:spLocks noGrp="1"/>
          </p:cNvSpPr>
          <p:nvPr>
            <p:ph type="title"/>
          </p:nvPr>
        </p:nvSpPr>
        <p:spPr>
          <a:xfrm>
            <a:off x="4441371" y="549275"/>
            <a:ext cx="18726604" cy="2286000"/>
          </a:xfrm>
        </p:spPr>
        <p:txBody>
          <a:bodyPr>
            <a:normAutofit/>
          </a:bodyPr>
          <a:lstStyle>
            <a:defPPr>
              <a:defRPr lang="es-E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r>
              <a:rPr lang="en-US" sz="8400" b="1" dirty="0">
                <a:solidFill>
                  <a:schemeClr val="bg1"/>
                </a:solidFill>
                <a:latin typeface="+mj-lt"/>
              </a:rPr>
              <a:t>Epistemological Perspectives</a:t>
            </a:r>
          </a:p>
        </p:txBody>
      </p:sp>
      <p:sp>
        <p:nvSpPr>
          <p:cNvPr id="4" name="Content Placeholder 2">
            <a:extLst>
              <a:ext uri="{FF2B5EF4-FFF2-40B4-BE49-F238E27FC236}">
                <a16:creationId xmlns:a16="http://schemas.microsoft.com/office/drawing/2014/main" id="{04F7DD63-0600-411E-BA24-9A65CC6F0688}"/>
              </a:ext>
            </a:extLst>
          </p:cNvPr>
          <p:cNvSpPr>
            <a:spLocks noGrp="1"/>
          </p:cNvSpPr>
          <p:nvPr>
            <p:ph idx="1"/>
          </p:nvPr>
        </p:nvSpPr>
        <p:spPr>
          <a:xfrm>
            <a:off x="737184" y="3888091"/>
            <a:ext cx="11456403" cy="8223043"/>
          </a:xfrm>
        </p:spPr>
        <p:txBody>
          <a:bodyPr>
            <a:normAutofit fontScale="85000" lnSpcReduction="10000"/>
          </a:bodyPr>
          <a:lstStyle/>
          <a:p>
            <a:r>
              <a:rPr lang="en-GB" sz="5400" dirty="0">
                <a:solidFill>
                  <a:srgbClr val="00A499"/>
                </a:solidFill>
              </a:rPr>
              <a:t>Choose one “Problem Space” from before</a:t>
            </a:r>
          </a:p>
          <a:p>
            <a:pPr marL="0" indent="0">
              <a:buNone/>
            </a:pPr>
            <a:endParaRPr lang="en-GB" sz="5400" dirty="0">
              <a:solidFill>
                <a:srgbClr val="00A499"/>
              </a:solidFill>
            </a:endParaRPr>
          </a:p>
          <a:p>
            <a:r>
              <a:rPr lang="en-GB" sz="5400" dirty="0">
                <a:solidFill>
                  <a:srgbClr val="00A499"/>
                </a:solidFill>
              </a:rPr>
              <a:t>Swap perspectives, review (2 min) (make sure there is disciplinary “distance”)</a:t>
            </a:r>
          </a:p>
          <a:p>
            <a:pPr marL="0" indent="0">
              <a:buNone/>
            </a:pPr>
            <a:endParaRPr lang="en-GB" sz="5400" dirty="0">
              <a:solidFill>
                <a:srgbClr val="00A499"/>
              </a:solidFill>
            </a:endParaRPr>
          </a:p>
          <a:p>
            <a:r>
              <a:rPr lang="en-GB" sz="5400" dirty="0">
                <a:solidFill>
                  <a:srgbClr val="00A499"/>
                </a:solidFill>
              </a:rPr>
              <a:t>Explore the “Problem Space” from this new perspective (Role play) (1 min each)</a:t>
            </a:r>
          </a:p>
          <a:p>
            <a:pPr marL="0" indent="0">
              <a:buNone/>
            </a:pPr>
            <a:endParaRPr lang="en-GB" sz="5400" dirty="0">
              <a:solidFill>
                <a:srgbClr val="00A499"/>
              </a:solidFill>
            </a:endParaRPr>
          </a:p>
          <a:p>
            <a:r>
              <a:rPr lang="en-GB" sz="5400" dirty="0">
                <a:solidFill>
                  <a:srgbClr val="00A499"/>
                </a:solidFill>
              </a:rPr>
              <a:t>Try to visualise the “Problem Space” and discuss how are its elements related.</a:t>
            </a:r>
          </a:p>
          <a:p>
            <a:endParaRPr lang="en-GB" sz="5400" dirty="0">
              <a:solidFill>
                <a:srgbClr val="00A499"/>
              </a:solidFill>
            </a:endParaRPr>
          </a:p>
          <a:p>
            <a:pPr marL="0" indent="0">
              <a:buNone/>
            </a:pPr>
            <a:endParaRPr lang="en-GB" sz="5100" dirty="0">
              <a:solidFill>
                <a:srgbClr val="00A499"/>
              </a:solidFill>
            </a:endParaRPr>
          </a:p>
          <a:p>
            <a:endParaRPr lang="en-GB" sz="5100" dirty="0">
              <a:solidFill>
                <a:srgbClr val="00A499"/>
              </a:solidFill>
            </a:endParaRPr>
          </a:p>
        </p:txBody>
      </p:sp>
      <p:pic>
        <p:nvPicPr>
          <p:cNvPr id="2" name="Picture 6">
            <a:extLst>
              <a:ext uri="{FF2B5EF4-FFF2-40B4-BE49-F238E27FC236}">
                <a16:creationId xmlns:a16="http://schemas.microsoft.com/office/drawing/2014/main" id="{6451E9B2-D878-4AA6-A99D-AAC060F17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3788" y="4058726"/>
            <a:ext cx="9470636" cy="42667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8902D29-8067-458B-887C-41E28FC15876}"/>
              </a:ext>
            </a:extLst>
          </p:cNvPr>
          <p:cNvSpPr txBox="1"/>
          <p:nvPr/>
        </p:nvSpPr>
        <p:spPr>
          <a:xfrm>
            <a:off x="14443788" y="8674588"/>
            <a:ext cx="6064289" cy="400110"/>
          </a:xfrm>
          <a:prstGeom prst="rect">
            <a:avLst/>
          </a:prstGeom>
          <a:noFill/>
        </p:spPr>
        <p:txBody>
          <a:bodyPr wrap="none" rtlCol="0">
            <a:spAutoFit/>
          </a:bodyPr>
          <a:lstStyle/>
          <a:p>
            <a:r>
              <a:rPr lang="en-GB" sz="2000" dirty="0">
                <a:hlinkClick r:id="rId4"/>
              </a:rPr>
              <a:t>https://www.unipunch.com/system-capabilities/shapes/</a:t>
            </a:r>
            <a:endParaRPr lang="en-NL" sz="2000" dirty="0"/>
          </a:p>
        </p:txBody>
      </p:sp>
    </p:spTree>
    <p:extLst>
      <p:ext uri="{BB962C8B-B14F-4D97-AF65-F5344CB8AC3E}">
        <p14:creationId xmlns:p14="http://schemas.microsoft.com/office/powerpoint/2010/main" val="834642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790681-AACE-44B1-821E-C49E74BD2BC5}"/>
              </a:ext>
            </a:extLst>
          </p:cNvPr>
          <p:cNvSpPr>
            <a:spLocks noGrp="1"/>
          </p:cNvSpPr>
          <p:nvPr>
            <p:ph type="title"/>
          </p:nvPr>
        </p:nvSpPr>
        <p:spPr>
          <a:xfrm>
            <a:off x="4441371" y="549275"/>
            <a:ext cx="18726604" cy="2286000"/>
          </a:xfrm>
        </p:spPr>
        <p:txBody>
          <a:bodyPr>
            <a:normAutofit/>
          </a:bodyPr>
          <a:lstStyle>
            <a:defPPr>
              <a:defRPr lang="es-E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r>
              <a:rPr lang="en-US" sz="8400" b="1" dirty="0">
                <a:solidFill>
                  <a:schemeClr val="bg1"/>
                </a:solidFill>
                <a:latin typeface="+mj-lt"/>
              </a:rPr>
              <a:t>Epistemological Perspectives</a:t>
            </a:r>
          </a:p>
        </p:txBody>
      </p:sp>
      <p:sp>
        <p:nvSpPr>
          <p:cNvPr id="4" name="Content Placeholder 2">
            <a:extLst>
              <a:ext uri="{FF2B5EF4-FFF2-40B4-BE49-F238E27FC236}">
                <a16:creationId xmlns:a16="http://schemas.microsoft.com/office/drawing/2014/main" id="{04F7DD63-0600-411E-BA24-9A65CC6F0688}"/>
              </a:ext>
            </a:extLst>
          </p:cNvPr>
          <p:cNvSpPr>
            <a:spLocks noGrp="1"/>
          </p:cNvSpPr>
          <p:nvPr>
            <p:ph idx="1"/>
          </p:nvPr>
        </p:nvSpPr>
        <p:spPr>
          <a:xfrm>
            <a:off x="978191" y="4634156"/>
            <a:ext cx="22430791" cy="5909436"/>
          </a:xfrm>
        </p:spPr>
        <p:txBody>
          <a:bodyPr>
            <a:normAutofit/>
          </a:bodyPr>
          <a:lstStyle/>
          <a:p>
            <a:r>
              <a:rPr lang="en-GB" sz="5100" dirty="0">
                <a:solidFill>
                  <a:srgbClr val="00A499"/>
                </a:solidFill>
              </a:rPr>
              <a:t>Discuss</a:t>
            </a:r>
          </a:p>
          <a:p>
            <a:endParaRPr lang="en-US" sz="5100" dirty="0">
              <a:solidFill>
                <a:srgbClr val="00A499"/>
              </a:solidFill>
            </a:endParaRPr>
          </a:p>
          <a:p>
            <a:r>
              <a:rPr lang="en-US" sz="5100" dirty="0">
                <a:solidFill>
                  <a:srgbClr val="00A499"/>
                </a:solidFill>
              </a:rPr>
              <a:t>Identify synergies (1-2) and dichotomies (1-2)</a:t>
            </a:r>
          </a:p>
          <a:p>
            <a:pPr marL="0" indent="0">
              <a:buNone/>
            </a:pPr>
            <a:endParaRPr lang="en-US" sz="5100" dirty="0">
              <a:solidFill>
                <a:srgbClr val="00A499"/>
              </a:solidFill>
            </a:endParaRPr>
          </a:p>
          <a:p>
            <a:r>
              <a:rPr lang="en-US" sz="5100" dirty="0">
                <a:solidFill>
                  <a:srgbClr val="00A499"/>
                </a:solidFill>
              </a:rPr>
              <a:t>How might we reconcile dichotomies?</a:t>
            </a:r>
            <a:endParaRPr lang="en-GB" sz="5100" dirty="0">
              <a:solidFill>
                <a:srgbClr val="00A499"/>
              </a:solidFill>
            </a:endParaRPr>
          </a:p>
        </p:txBody>
      </p:sp>
    </p:spTree>
    <p:extLst>
      <p:ext uri="{BB962C8B-B14F-4D97-AF65-F5344CB8AC3E}">
        <p14:creationId xmlns:p14="http://schemas.microsoft.com/office/powerpoint/2010/main" val="214395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790681-AACE-44B1-821E-C49E74BD2BC5}"/>
              </a:ext>
            </a:extLst>
          </p:cNvPr>
          <p:cNvSpPr>
            <a:spLocks noGrp="1"/>
          </p:cNvSpPr>
          <p:nvPr>
            <p:ph type="title"/>
          </p:nvPr>
        </p:nvSpPr>
        <p:spPr>
          <a:xfrm>
            <a:off x="4441371" y="549275"/>
            <a:ext cx="18726604" cy="2286000"/>
          </a:xfrm>
        </p:spPr>
        <p:txBody>
          <a:bodyPr>
            <a:normAutofit/>
          </a:bodyPr>
          <a:lstStyle>
            <a:defPPr>
              <a:defRPr lang="es-E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r>
              <a:rPr lang="en-US" sz="8400" b="1" dirty="0">
                <a:solidFill>
                  <a:schemeClr val="bg1"/>
                </a:solidFill>
                <a:latin typeface="+mj-lt"/>
              </a:rPr>
              <a:t>Epistemological Perspectives</a:t>
            </a:r>
          </a:p>
        </p:txBody>
      </p:sp>
      <p:sp>
        <p:nvSpPr>
          <p:cNvPr id="4" name="Content Placeholder 2">
            <a:extLst>
              <a:ext uri="{FF2B5EF4-FFF2-40B4-BE49-F238E27FC236}">
                <a16:creationId xmlns:a16="http://schemas.microsoft.com/office/drawing/2014/main" id="{04F7DD63-0600-411E-BA24-9A65CC6F0688}"/>
              </a:ext>
            </a:extLst>
          </p:cNvPr>
          <p:cNvSpPr>
            <a:spLocks noGrp="1"/>
          </p:cNvSpPr>
          <p:nvPr>
            <p:ph idx="1"/>
          </p:nvPr>
        </p:nvSpPr>
        <p:spPr>
          <a:xfrm>
            <a:off x="409903" y="4649731"/>
            <a:ext cx="23474855" cy="8282498"/>
          </a:xfrm>
        </p:spPr>
        <p:txBody>
          <a:bodyPr>
            <a:normAutofit/>
          </a:bodyPr>
          <a:lstStyle/>
          <a:p>
            <a:pPr marL="0" indent="0">
              <a:buNone/>
            </a:pPr>
            <a:r>
              <a:rPr lang="en-GB" sz="5600" dirty="0">
                <a:solidFill>
                  <a:srgbClr val="00A499"/>
                </a:solidFill>
              </a:rPr>
              <a:t>Moving forward, things to consider:</a:t>
            </a:r>
          </a:p>
          <a:p>
            <a:r>
              <a:rPr lang="en-GB" sz="4800" dirty="0">
                <a:solidFill>
                  <a:srgbClr val="00A499"/>
                </a:solidFill>
              </a:rPr>
              <a:t>How might we involve more perspectives in TD work?</a:t>
            </a:r>
          </a:p>
          <a:p>
            <a:r>
              <a:rPr lang="en-GB" sz="4800" dirty="0">
                <a:solidFill>
                  <a:srgbClr val="00A499"/>
                </a:solidFill>
              </a:rPr>
              <a:t>Engage more with the KCT Expanded Network?</a:t>
            </a:r>
          </a:p>
          <a:p>
            <a:pPr lvl="1"/>
            <a:r>
              <a:rPr lang="en-GB" sz="4800" dirty="0">
                <a:solidFill>
                  <a:srgbClr val="00A499"/>
                </a:solidFill>
              </a:rPr>
              <a:t>This includes </a:t>
            </a:r>
          </a:p>
          <a:p>
            <a:pPr lvl="2"/>
            <a:r>
              <a:rPr lang="en-GB" dirty="0">
                <a:solidFill>
                  <a:srgbClr val="00A499"/>
                </a:solidFill>
              </a:rPr>
              <a:t>Other academics</a:t>
            </a:r>
          </a:p>
          <a:p>
            <a:pPr lvl="2"/>
            <a:r>
              <a:rPr lang="en-GB" dirty="0">
                <a:solidFill>
                  <a:srgbClr val="00A499"/>
                </a:solidFill>
              </a:rPr>
              <a:t>Students</a:t>
            </a:r>
          </a:p>
          <a:p>
            <a:pPr lvl="2"/>
            <a:r>
              <a:rPr lang="en-GB" dirty="0">
                <a:solidFill>
                  <a:srgbClr val="00A499"/>
                </a:solidFill>
              </a:rPr>
              <a:t>Extra-academic actors from Business and Society</a:t>
            </a:r>
          </a:p>
          <a:p>
            <a:pPr lvl="2"/>
            <a:endParaRPr lang="en-GB" sz="6400" dirty="0">
              <a:solidFill>
                <a:srgbClr val="00A499"/>
              </a:solidFill>
            </a:endParaRPr>
          </a:p>
          <a:p>
            <a:endParaRPr lang="en-GB" sz="5100" dirty="0">
              <a:solidFill>
                <a:srgbClr val="00A499"/>
              </a:solidFill>
            </a:endParaRPr>
          </a:p>
        </p:txBody>
      </p:sp>
    </p:spTree>
    <p:extLst>
      <p:ext uri="{BB962C8B-B14F-4D97-AF65-F5344CB8AC3E}">
        <p14:creationId xmlns:p14="http://schemas.microsoft.com/office/powerpoint/2010/main" val="282339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790681-AACE-44B1-821E-C49E74BD2BC5}"/>
              </a:ext>
            </a:extLst>
          </p:cNvPr>
          <p:cNvSpPr>
            <a:spLocks noGrp="1"/>
          </p:cNvSpPr>
          <p:nvPr>
            <p:ph type="title"/>
          </p:nvPr>
        </p:nvSpPr>
        <p:spPr>
          <a:xfrm>
            <a:off x="4441371" y="549275"/>
            <a:ext cx="18726604" cy="2286000"/>
          </a:xfrm>
        </p:spPr>
        <p:txBody>
          <a:bodyPr>
            <a:normAutofit/>
          </a:bodyPr>
          <a:lstStyle>
            <a:defPPr>
              <a:defRPr lang="es-E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r>
              <a:rPr lang="en-US" sz="8400" b="1" dirty="0">
                <a:solidFill>
                  <a:schemeClr val="bg1"/>
                </a:solidFill>
                <a:latin typeface="+mj-lt"/>
              </a:rPr>
              <a:t>What is Transdisciplinarity?</a:t>
            </a:r>
            <a:endParaRPr lang="en-IE" sz="8400" b="1" dirty="0">
              <a:solidFill>
                <a:schemeClr val="bg1"/>
              </a:solidFill>
              <a:latin typeface="+mj-lt"/>
            </a:endParaRPr>
          </a:p>
        </p:txBody>
      </p:sp>
      <p:sp>
        <p:nvSpPr>
          <p:cNvPr id="4" name="Content Placeholder 2">
            <a:extLst>
              <a:ext uri="{FF2B5EF4-FFF2-40B4-BE49-F238E27FC236}">
                <a16:creationId xmlns:a16="http://schemas.microsoft.com/office/drawing/2014/main" id="{04F7DD63-0600-411E-BA24-9A65CC6F0688}"/>
              </a:ext>
            </a:extLst>
          </p:cNvPr>
          <p:cNvSpPr>
            <a:spLocks noGrp="1"/>
          </p:cNvSpPr>
          <p:nvPr>
            <p:ph idx="1"/>
          </p:nvPr>
        </p:nvSpPr>
        <p:spPr>
          <a:xfrm>
            <a:off x="4441371" y="6707001"/>
            <a:ext cx="14775958" cy="1566478"/>
          </a:xfrm>
        </p:spPr>
        <p:txBody>
          <a:bodyPr>
            <a:normAutofit lnSpcReduction="10000"/>
          </a:bodyPr>
          <a:lstStyle/>
          <a:p>
            <a:pPr marL="0" indent="0" algn="ctr">
              <a:buNone/>
            </a:pPr>
            <a:r>
              <a:rPr lang="en-US" sz="4800" dirty="0">
                <a:solidFill>
                  <a:srgbClr val="00A499"/>
                </a:solidFill>
              </a:rPr>
              <a:t>What did you say and how do we look back at what you said now that the workshop is finished?</a:t>
            </a:r>
          </a:p>
        </p:txBody>
      </p:sp>
      <p:sp>
        <p:nvSpPr>
          <p:cNvPr id="2" name="TextBox 1">
            <a:extLst>
              <a:ext uri="{FF2B5EF4-FFF2-40B4-BE49-F238E27FC236}">
                <a16:creationId xmlns:a16="http://schemas.microsoft.com/office/drawing/2014/main" id="{C48FA512-193A-445A-B805-30E8CF10AD8B}"/>
              </a:ext>
            </a:extLst>
          </p:cNvPr>
          <p:cNvSpPr txBox="1"/>
          <p:nvPr/>
        </p:nvSpPr>
        <p:spPr>
          <a:xfrm>
            <a:off x="2898222" y="4080497"/>
            <a:ext cx="2911151" cy="2062103"/>
          </a:xfrm>
          <a:prstGeom prst="rect">
            <a:avLst/>
          </a:prstGeom>
          <a:noFill/>
        </p:spPr>
        <p:txBody>
          <a:bodyPr wrap="square" rtlCol="0">
            <a:spAutoFit/>
          </a:bodyPr>
          <a:lstStyle/>
          <a:p>
            <a:r>
              <a:rPr lang="en-US" sz="3200" dirty="0"/>
              <a:t>a common view that problems and solutions are holistic</a:t>
            </a:r>
            <a:endParaRPr lang="en-IE" sz="3200" dirty="0"/>
          </a:p>
        </p:txBody>
      </p:sp>
      <p:sp>
        <p:nvSpPr>
          <p:cNvPr id="5" name="TextBox 4">
            <a:extLst>
              <a:ext uri="{FF2B5EF4-FFF2-40B4-BE49-F238E27FC236}">
                <a16:creationId xmlns:a16="http://schemas.microsoft.com/office/drawing/2014/main" id="{8761FEEC-48AB-4E04-898B-4A8F2CB3712F}"/>
              </a:ext>
            </a:extLst>
          </p:cNvPr>
          <p:cNvSpPr txBox="1"/>
          <p:nvPr/>
        </p:nvSpPr>
        <p:spPr>
          <a:xfrm>
            <a:off x="1536713" y="10748904"/>
            <a:ext cx="3079102" cy="2062103"/>
          </a:xfrm>
          <a:prstGeom prst="rect">
            <a:avLst/>
          </a:prstGeom>
          <a:noFill/>
        </p:spPr>
        <p:txBody>
          <a:bodyPr wrap="square" rtlCol="0">
            <a:spAutoFit/>
          </a:bodyPr>
          <a:lstStyle/>
          <a:p>
            <a:r>
              <a:rPr lang="en-US" sz="3200" dirty="0"/>
              <a:t>ability to assimilate other point of views of other experts</a:t>
            </a:r>
            <a:endParaRPr lang="en-IE" sz="3200" dirty="0"/>
          </a:p>
        </p:txBody>
      </p:sp>
      <p:sp>
        <p:nvSpPr>
          <p:cNvPr id="9" name="TextBox 8">
            <a:extLst>
              <a:ext uri="{FF2B5EF4-FFF2-40B4-BE49-F238E27FC236}">
                <a16:creationId xmlns:a16="http://schemas.microsoft.com/office/drawing/2014/main" id="{B5168BAD-A946-4660-B474-67CFA95F2134}"/>
              </a:ext>
            </a:extLst>
          </p:cNvPr>
          <p:cNvSpPr txBox="1"/>
          <p:nvPr/>
        </p:nvSpPr>
        <p:spPr>
          <a:xfrm>
            <a:off x="975425" y="8553066"/>
            <a:ext cx="2088670" cy="1077218"/>
          </a:xfrm>
          <a:prstGeom prst="rect">
            <a:avLst/>
          </a:prstGeom>
          <a:noFill/>
        </p:spPr>
        <p:txBody>
          <a:bodyPr wrap="square" rtlCol="0">
            <a:spAutoFit/>
          </a:bodyPr>
          <a:lstStyle/>
          <a:p>
            <a:r>
              <a:rPr lang="en-US" sz="3200" dirty="0"/>
              <a:t>Openness to failure</a:t>
            </a:r>
            <a:endParaRPr lang="en-IE" sz="3200" dirty="0"/>
          </a:p>
        </p:txBody>
      </p:sp>
      <p:sp>
        <p:nvSpPr>
          <p:cNvPr id="11" name="TextBox 10">
            <a:extLst>
              <a:ext uri="{FF2B5EF4-FFF2-40B4-BE49-F238E27FC236}">
                <a16:creationId xmlns:a16="http://schemas.microsoft.com/office/drawing/2014/main" id="{463041B6-B6AC-4FDB-A2C9-8730F72363C4}"/>
              </a:ext>
            </a:extLst>
          </p:cNvPr>
          <p:cNvSpPr txBox="1"/>
          <p:nvPr/>
        </p:nvSpPr>
        <p:spPr>
          <a:xfrm>
            <a:off x="6562580" y="4652597"/>
            <a:ext cx="3079102" cy="1077218"/>
          </a:xfrm>
          <a:prstGeom prst="rect">
            <a:avLst/>
          </a:prstGeom>
          <a:noFill/>
        </p:spPr>
        <p:txBody>
          <a:bodyPr wrap="square" rtlCol="0">
            <a:spAutoFit/>
          </a:bodyPr>
          <a:lstStyle/>
          <a:p>
            <a:r>
              <a:rPr lang="en-US" sz="3200" dirty="0"/>
              <a:t>Social responsibility</a:t>
            </a:r>
            <a:endParaRPr lang="en-IE" sz="3200" dirty="0"/>
          </a:p>
        </p:txBody>
      </p:sp>
      <p:sp>
        <p:nvSpPr>
          <p:cNvPr id="13" name="TextBox 12">
            <a:extLst>
              <a:ext uri="{FF2B5EF4-FFF2-40B4-BE49-F238E27FC236}">
                <a16:creationId xmlns:a16="http://schemas.microsoft.com/office/drawing/2014/main" id="{9BCD22C2-C035-467F-8DC2-CA70353CA949}"/>
              </a:ext>
            </a:extLst>
          </p:cNvPr>
          <p:cNvSpPr txBox="1"/>
          <p:nvPr/>
        </p:nvSpPr>
        <p:spPr>
          <a:xfrm>
            <a:off x="4441371" y="8511664"/>
            <a:ext cx="3079102" cy="1077218"/>
          </a:xfrm>
          <a:prstGeom prst="rect">
            <a:avLst/>
          </a:prstGeom>
          <a:noFill/>
        </p:spPr>
        <p:txBody>
          <a:bodyPr wrap="square" rtlCol="0">
            <a:spAutoFit/>
          </a:bodyPr>
          <a:lstStyle/>
          <a:p>
            <a:r>
              <a:rPr lang="en-US" sz="3200" dirty="0"/>
              <a:t>avoid feeling threatened</a:t>
            </a:r>
            <a:endParaRPr lang="en-IE" sz="3200" dirty="0"/>
          </a:p>
        </p:txBody>
      </p:sp>
      <p:sp>
        <p:nvSpPr>
          <p:cNvPr id="15" name="TextBox 14">
            <a:extLst>
              <a:ext uri="{FF2B5EF4-FFF2-40B4-BE49-F238E27FC236}">
                <a16:creationId xmlns:a16="http://schemas.microsoft.com/office/drawing/2014/main" id="{02814C25-B0DA-4C94-A789-AD0B4E707886}"/>
              </a:ext>
            </a:extLst>
          </p:cNvPr>
          <p:cNvSpPr txBox="1"/>
          <p:nvPr/>
        </p:nvSpPr>
        <p:spPr>
          <a:xfrm>
            <a:off x="14098554" y="10466036"/>
            <a:ext cx="3079102" cy="2062103"/>
          </a:xfrm>
          <a:prstGeom prst="rect">
            <a:avLst/>
          </a:prstGeom>
          <a:noFill/>
        </p:spPr>
        <p:txBody>
          <a:bodyPr wrap="square" rtlCol="0">
            <a:spAutoFit/>
          </a:bodyPr>
          <a:lstStyle/>
          <a:p>
            <a:r>
              <a:rPr lang="en-US" sz="3200" dirty="0"/>
              <a:t>open-minded and able to learn from other disciplines</a:t>
            </a:r>
            <a:endParaRPr lang="en-IE" sz="3200" dirty="0"/>
          </a:p>
        </p:txBody>
      </p:sp>
      <p:sp>
        <p:nvSpPr>
          <p:cNvPr id="17" name="TextBox 16">
            <a:extLst>
              <a:ext uri="{FF2B5EF4-FFF2-40B4-BE49-F238E27FC236}">
                <a16:creationId xmlns:a16="http://schemas.microsoft.com/office/drawing/2014/main" id="{446DCFBF-82C0-468A-AD30-35ECC7DA046B}"/>
              </a:ext>
            </a:extLst>
          </p:cNvPr>
          <p:cNvSpPr txBox="1"/>
          <p:nvPr/>
        </p:nvSpPr>
        <p:spPr>
          <a:xfrm>
            <a:off x="20573790" y="6235390"/>
            <a:ext cx="3079102" cy="2062103"/>
          </a:xfrm>
          <a:prstGeom prst="rect">
            <a:avLst/>
          </a:prstGeom>
          <a:noFill/>
        </p:spPr>
        <p:txBody>
          <a:bodyPr wrap="square" rtlCol="0">
            <a:spAutoFit/>
          </a:bodyPr>
          <a:lstStyle/>
          <a:p>
            <a:r>
              <a:rPr lang="en-US" sz="3200" dirty="0"/>
              <a:t>Finding common ground in purpose with other disciplines</a:t>
            </a:r>
            <a:endParaRPr lang="en-IE" sz="3200" dirty="0"/>
          </a:p>
        </p:txBody>
      </p:sp>
      <p:sp>
        <p:nvSpPr>
          <p:cNvPr id="19" name="TextBox 18">
            <a:extLst>
              <a:ext uri="{FF2B5EF4-FFF2-40B4-BE49-F238E27FC236}">
                <a16:creationId xmlns:a16="http://schemas.microsoft.com/office/drawing/2014/main" id="{D2C11E0C-ADE1-4F28-974E-ADFBBFD26356}"/>
              </a:ext>
            </a:extLst>
          </p:cNvPr>
          <p:cNvSpPr txBox="1"/>
          <p:nvPr/>
        </p:nvSpPr>
        <p:spPr>
          <a:xfrm>
            <a:off x="20318898" y="10799594"/>
            <a:ext cx="3079102" cy="2062103"/>
          </a:xfrm>
          <a:prstGeom prst="rect">
            <a:avLst/>
          </a:prstGeom>
          <a:noFill/>
        </p:spPr>
        <p:txBody>
          <a:bodyPr wrap="square" rtlCol="0">
            <a:spAutoFit/>
          </a:bodyPr>
          <a:lstStyle/>
          <a:p>
            <a:r>
              <a:rPr lang="en-US" sz="3200" dirty="0"/>
              <a:t>potential of transdisciplinary team mechanisms</a:t>
            </a:r>
            <a:endParaRPr lang="en-IE" sz="3200" dirty="0"/>
          </a:p>
        </p:txBody>
      </p:sp>
      <p:sp>
        <p:nvSpPr>
          <p:cNvPr id="21" name="TextBox 20">
            <a:extLst>
              <a:ext uri="{FF2B5EF4-FFF2-40B4-BE49-F238E27FC236}">
                <a16:creationId xmlns:a16="http://schemas.microsoft.com/office/drawing/2014/main" id="{35590AA2-447B-4659-BCDA-190D0E566B71}"/>
              </a:ext>
            </a:extLst>
          </p:cNvPr>
          <p:cNvSpPr txBox="1"/>
          <p:nvPr/>
        </p:nvSpPr>
        <p:spPr>
          <a:xfrm>
            <a:off x="9971340" y="11360375"/>
            <a:ext cx="3079102" cy="1569660"/>
          </a:xfrm>
          <a:prstGeom prst="rect">
            <a:avLst/>
          </a:prstGeom>
          <a:noFill/>
        </p:spPr>
        <p:txBody>
          <a:bodyPr wrap="square" rtlCol="0">
            <a:spAutoFit/>
          </a:bodyPr>
          <a:lstStyle/>
          <a:p>
            <a:r>
              <a:rPr lang="en-US" sz="3200" dirty="0"/>
              <a:t>Communication skills, negotiation skills</a:t>
            </a:r>
            <a:endParaRPr lang="en-IE" sz="3200" dirty="0"/>
          </a:p>
        </p:txBody>
      </p:sp>
      <p:sp>
        <p:nvSpPr>
          <p:cNvPr id="23" name="TextBox 22">
            <a:extLst>
              <a:ext uri="{FF2B5EF4-FFF2-40B4-BE49-F238E27FC236}">
                <a16:creationId xmlns:a16="http://schemas.microsoft.com/office/drawing/2014/main" id="{C2DEDD2E-CD92-48E3-BF8F-56472E98EE7B}"/>
              </a:ext>
            </a:extLst>
          </p:cNvPr>
          <p:cNvSpPr txBox="1"/>
          <p:nvPr/>
        </p:nvSpPr>
        <p:spPr>
          <a:xfrm>
            <a:off x="5980922" y="10466036"/>
            <a:ext cx="3079102" cy="2062103"/>
          </a:xfrm>
          <a:prstGeom prst="rect">
            <a:avLst/>
          </a:prstGeom>
          <a:noFill/>
        </p:spPr>
        <p:txBody>
          <a:bodyPr wrap="square" rtlCol="0">
            <a:spAutoFit/>
          </a:bodyPr>
          <a:lstStyle/>
          <a:p>
            <a:r>
              <a:rPr lang="en-US" sz="3200" dirty="0"/>
              <a:t>stimulating synergies, integrating knowledge</a:t>
            </a:r>
            <a:endParaRPr lang="en-IE" sz="3200" dirty="0"/>
          </a:p>
        </p:txBody>
      </p:sp>
      <p:sp>
        <p:nvSpPr>
          <p:cNvPr id="25" name="TextBox 24">
            <a:extLst>
              <a:ext uri="{FF2B5EF4-FFF2-40B4-BE49-F238E27FC236}">
                <a16:creationId xmlns:a16="http://schemas.microsoft.com/office/drawing/2014/main" id="{117BF862-95FE-447F-9A94-953B4D8DE061}"/>
              </a:ext>
            </a:extLst>
          </p:cNvPr>
          <p:cNvSpPr txBox="1"/>
          <p:nvPr/>
        </p:nvSpPr>
        <p:spPr>
          <a:xfrm>
            <a:off x="13834220" y="3562720"/>
            <a:ext cx="3079102" cy="1077218"/>
          </a:xfrm>
          <a:prstGeom prst="rect">
            <a:avLst/>
          </a:prstGeom>
          <a:noFill/>
        </p:spPr>
        <p:txBody>
          <a:bodyPr wrap="square" rtlCol="0">
            <a:spAutoFit/>
          </a:bodyPr>
          <a:lstStyle/>
          <a:p>
            <a:r>
              <a:rPr lang="en-US" sz="3200" dirty="0"/>
              <a:t>Real solution to a real problem</a:t>
            </a:r>
            <a:endParaRPr lang="en-IE" sz="3200" dirty="0"/>
          </a:p>
        </p:txBody>
      </p:sp>
      <p:sp>
        <p:nvSpPr>
          <p:cNvPr id="27" name="TextBox 26">
            <a:extLst>
              <a:ext uri="{FF2B5EF4-FFF2-40B4-BE49-F238E27FC236}">
                <a16:creationId xmlns:a16="http://schemas.microsoft.com/office/drawing/2014/main" id="{3138EC30-6EE0-4A21-84CA-A219E61A66FA}"/>
              </a:ext>
            </a:extLst>
          </p:cNvPr>
          <p:cNvSpPr txBox="1"/>
          <p:nvPr/>
        </p:nvSpPr>
        <p:spPr>
          <a:xfrm>
            <a:off x="18530596" y="3699569"/>
            <a:ext cx="4354492" cy="1569660"/>
          </a:xfrm>
          <a:prstGeom prst="rect">
            <a:avLst/>
          </a:prstGeom>
          <a:noFill/>
        </p:spPr>
        <p:txBody>
          <a:bodyPr wrap="square" rtlCol="0">
            <a:spAutoFit/>
          </a:bodyPr>
          <a:lstStyle/>
          <a:p>
            <a:r>
              <a:rPr lang="en-US" sz="3200" dirty="0"/>
              <a:t>science-based innovation with social and economic benefits</a:t>
            </a:r>
            <a:endParaRPr lang="en-IE" sz="3200" dirty="0"/>
          </a:p>
        </p:txBody>
      </p:sp>
      <p:sp>
        <p:nvSpPr>
          <p:cNvPr id="30" name="TextBox 29">
            <a:extLst>
              <a:ext uri="{FF2B5EF4-FFF2-40B4-BE49-F238E27FC236}">
                <a16:creationId xmlns:a16="http://schemas.microsoft.com/office/drawing/2014/main" id="{F57E551F-B659-41FE-94C2-3FC086AD603D}"/>
              </a:ext>
            </a:extLst>
          </p:cNvPr>
          <p:cNvSpPr txBox="1"/>
          <p:nvPr/>
        </p:nvSpPr>
        <p:spPr>
          <a:xfrm>
            <a:off x="17938118" y="8747237"/>
            <a:ext cx="1810139" cy="1569660"/>
          </a:xfrm>
          <a:prstGeom prst="rect">
            <a:avLst/>
          </a:prstGeom>
          <a:noFill/>
        </p:spPr>
        <p:txBody>
          <a:bodyPr wrap="square" rtlCol="0">
            <a:spAutoFit/>
          </a:bodyPr>
          <a:lstStyle/>
          <a:p>
            <a:r>
              <a:rPr lang="en-IE" sz="3200" dirty="0"/>
              <a:t>good spirit of synthesis</a:t>
            </a:r>
          </a:p>
        </p:txBody>
      </p:sp>
      <p:sp>
        <p:nvSpPr>
          <p:cNvPr id="31" name="TextBox 30">
            <a:extLst>
              <a:ext uri="{FF2B5EF4-FFF2-40B4-BE49-F238E27FC236}">
                <a16:creationId xmlns:a16="http://schemas.microsoft.com/office/drawing/2014/main" id="{5663F32B-347F-4C85-B3E7-BD94489FAB6A}"/>
              </a:ext>
            </a:extLst>
          </p:cNvPr>
          <p:cNvSpPr txBox="1"/>
          <p:nvPr/>
        </p:nvSpPr>
        <p:spPr>
          <a:xfrm>
            <a:off x="10102212" y="8804052"/>
            <a:ext cx="2172512" cy="1569660"/>
          </a:xfrm>
          <a:prstGeom prst="rect">
            <a:avLst/>
          </a:prstGeom>
          <a:noFill/>
        </p:spPr>
        <p:txBody>
          <a:bodyPr wrap="square" rtlCol="0">
            <a:spAutoFit/>
          </a:bodyPr>
          <a:lstStyle/>
          <a:p>
            <a:r>
              <a:rPr lang="en-US" sz="3200" dirty="0"/>
              <a:t>creativity, relational skill</a:t>
            </a:r>
            <a:endParaRPr lang="en-IE" sz="3200" dirty="0"/>
          </a:p>
        </p:txBody>
      </p:sp>
      <p:sp>
        <p:nvSpPr>
          <p:cNvPr id="32" name="TextBox 31">
            <a:extLst>
              <a:ext uri="{FF2B5EF4-FFF2-40B4-BE49-F238E27FC236}">
                <a16:creationId xmlns:a16="http://schemas.microsoft.com/office/drawing/2014/main" id="{27AF8B1E-0967-4612-9959-256465154087}"/>
              </a:ext>
            </a:extLst>
          </p:cNvPr>
          <p:cNvSpPr txBox="1"/>
          <p:nvPr/>
        </p:nvSpPr>
        <p:spPr>
          <a:xfrm>
            <a:off x="9971340" y="4059279"/>
            <a:ext cx="3558048" cy="2062103"/>
          </a:xfrm>
          <a:prstGeom prst="rect">
            <a:avLst/>
          </a:prstGeom>
          <a:noFill/>
        </p:spPr>
        <p:txBody>
          <a:bodyPr wrap="square" rtlCol="0">
            <a:spAutoFit/>
          </a:bodyPr>
          <a:lstStyle/>
          <a:p>
            <a:r>
              <a:rPr lang="en-US" sz="3200" dirty="0"/>
              <a:t>ability to understand complexity and make judgements</a:t>
            </a:r>
            <a:endParaRPr lang="en-IE" sz="3200" dirty="0"/>
          </a:p>
        </p:txBody>
      </p:sp>
      <p:sp>
        <p:nvSpPr>
          <p:cNvPr id="33" name="TextBox 32">
            <a:extLst>
              <a:ext uri="{FF2B5EF4-FFF2-40B4-BE49-F238E27FC236}">
                <a16:creationId xmlns:a16="http://schemas.microsoft.com/office/drawing/2014/main" id="{45B60F0E-F948-447E-950A-6A90CB30A19A}"/>
              </a:ext>
            </a:extLst>
          </p:cNvPr>
          <p:cNvSpPr txBox="1"/>
          <p:nvPr/>
        </p:nvSpPr>
        <p:spPr>
          <a:xfrm>
            <a:off x="734283" y="5489835"/>
            <a:ext cx="2146037" cy="2062103"/>
          </a:xfrm>
          <a:prstGeom prst="rect">
            <a:avLst/>
          </a:prstGeom>
          <a:noFill/>
        </p:spPr>
        <p:txBody>
          <a:bodyPr wrap="square" rtlCol="0">
            <a:spAutoFit/>
          </a:bodyPr>
          <a:lstStyle/>
          <a:p>
            <a:r>
              <a:rPr lang="en-US" sz="3200" dirty="0"/>
              <a:t>grasp of the whole (not just a fragment)</a:t>
            </a:r>
            <a:endParaRPr lang="en-IE" sz="3200" dirty="0"/>
          </a:p>
        </p:txBody>
      </p:sp>
    </p:spTree>
    <p:extLst>
      <p:ext uri="{BB962C8B-B14F-4D97-AF65-F5344CB8AC3E}">
        <p14:creationId xmlns:p14="http://schemas.microsoft.com/office/powerpoint/2010/main" val="350675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Marcador de contenido 2"/>
          <p:cNvSpPr txBox="1">
            <a:spLocks/>
          </p:cNvSpPr>
          <p:nvPr/>
        </p:nvSpPr>
        <p:spPr>
          <a:xfrm>
            <a:off x="4212970" y="12034420"/>
            <a:ext cx="18764710" cy="823238"/>
          </a:xfrm>
          <a:prstGeom prst="rect">
            <a:avLst/>
          </a:prstGeom>
        </p:spPr>
        <p:txBody>
          <a:bodyPr vert="horz" lIns="182926" tIns="91463" rIns="182926" bIns="91463" rtlCol="0">
            <a:normAutofit/>
          </a:bodyPr>
          <a:lstStyle>
            <a:lvl1pPr marL="685971" indent="-685971" algn="l" defTabSz="914629" rtl="0" eaLnBrk="1" latinLnBrk="0" hangingPunct="1">
              <a:spcBef>
                <a:spcPct val="20000"/>
              </a:spcBef>
              <a:buFont typeface="Arial"/>
              <a:buChar char="•"/>
              <a:defRPr sz="6400" kern="1200">
                <a:solidFill>
                  <a:schemeClr val="tx1"/>
                </a:solidFill>
                <a:latin typeface="+mn-lt"/>
                <a:ea typeface="+mn-ea"/>
                <a:cs typeface="+mn-cs"/>
              </a:defRPr>
            </a:lvl1pPr>
            <a:lvl2pPr marL="1486271" indent="-571643" algn="l" defTabSz="914629" rtl="0" eaLnBrk="1" latinLnBrk="0" hangingPunct="1">
              <a:spcBef>
                <a:spcPct val="20000"/>
              </a:spcBef>
              <a:buFont typeface="Arial"/>
              <a:buChar char="–"/>
              <a:defRPr sz="5600" kern="1200">
                <a:solidFill>
                  <a:schemeClr val="tx1"/>
                </a:solidFill>
                <a:latin typeface="+mn-lt"/>
                <a:ea typeface="+mn-ea"/>
                <a:cs typeface="+mn-cs"/>
              </a:defRPr>
            </a:lvl2pPr>
            <a:lvl3pPr marL="2286572" indent="-457314" algn="l" defTabSz="914629" rtl="0" eaLnBrk="1" latinLnBrk="0" hangingPunct="1">
              <a:spcBef>
                <a:spcPct val="20000"/>
              </a:spcBef>
              <a:buFont typeface="Arial"/>
              <a:buChar char="•"/>
              <a:defRPr sz="4800" kern="1200">
                <a:solidFill>
                  <a:schemeClr val="tx1"/>
                </a:solidFill>
                <a:latin typeface="+mn-lt"/>
                <a:ea typeface="+mn-ea"/>
                <a:cs typeface="+mn-cs"/>
              </a:defRPr>
            </a:lvl3pPr>
            <a:lvl4pPr marL="3201200" indent="-457314" algn="l" defTabSz="914629" rtl="0" eaLnBrk="1" latinLnBrk="0" hangingPunct="1">
              <a:spcBef>
                <a:spcPct val="20000"/>
              </a:spcBef>
              <a:buFont typeface="Arial"/>
              <a:buChar char="–"/>
              <a:defRPr sz="4000" kern="1200">
                <a:solidFill>
                  <a:schemeClr val="tx1"/>
                </a:solidFill>
                <a:latin typeface="+mn-lt"/>
                <a:ea typeface="+mn-ea"/>
                <a:cs typeface="+mn-cs"/>
              </a:defRPr>
            </a:lvl4pPr>
            <a:lvl5pPr marL="4115829" indent="-457314" algn="l" defTabSz="914629" rtl="0" eaLnBrk="1" latinLnBrk="0" hangingPunct="1">
              <a:spcBef>
                <a:spcPct val="20000"/>
              </a:spcBef>
              <a:buFont typeface="Arial"/>
              <a:buChar char="»"/>
              <a:defRPr sz="4000" kern="1200">
                <a:solidFill>
                  <a:schemeClr val="tx1"/>
                </a:solidFill>
                <a:latin typeface="+mn-lt"/>
                <a:ea typeface="+mn-ea"/>
                <a:cs typeface="+mn-cs"/>
              </a:defRPr>
            </a:lvl5pPr>
            <a:lvl6pPr marL="5030457" indent="-457314" algn="l" defTabSz="914629" rtl="0" eaLnBrk="1" latinLnBrk="0" hangingPunct="1">
              <a:spcBef>
                <a:spcPct val="20000"/>
              </a:spcBef>
              <a:buFont typeface="Arial"/>
              <a:buChar char="•"/>
              <a:defRPr sz="4000" kern="1200">
                <a:solidFill>
                  <a:schemeClr val="tx1"/>
                </a:solidFill>
                <a:latin typeface="+mn-lt"/>
                <a:ea typeface="+mn-ea"/>
                <a:cs typeface="+mn-cs"/>
              </a:defRPr>
            </a:lvl6pPr>
            <a:lvl7pPr marL="5945086" indent="-457314" algn="l" defTabSz="914629" rtl="0" eaLnBrk="1" latinLnBrk="0" hangingPunct="1">
              <a:spcBef>
                <a:spcPct val="20000"/>
              </a:spcBef>
              <a:buFont typeface="Arial"/>
              <a:buChar char="•"/>
              <a:defRPr sz="4000" kern="1200">
                <a:solidFill>
                  <a:schemeClr val="tx1"/>
                </a:solidFill>
                <a:latin typeface="+mn-lt"/>
                <a:ea typeface="+mn-ea"/>
                <a:cs typeface="+mn-cs"/>
              </a:defRPr>
            </a:lvl7pPr>
            <a:lvl8pPr marL="6859715" indent="-457314" algn="l" defTabSz="914629" rtl="0" eaLnBrk="1" latinLnBrk="0" hangingPunct="1">
              <a:spcBef>
                <a:spcPct val="20000"/>
              </a:spcBef>
              <a:buFont typeface="Arial"/>
              <a:buChar char="•"/>
              <a:defRPr sz="4000" kern="1200">
                <a:solidFill>
                  <a:schemeClr val="tx1"/>
                </a:solidFill>
                <a:latin typeface="+mn-lt"/>
                <a:ea typeface="+mn-ea"/>
                <a:cs typeface="+mn-cs"/>
              </a:defRPr>
            </a:lvl8pPr>
            <a:lvl9pPr marL="7774343" indent="-457314" algn="l" defTabSz="914629" rtl="0" eaLnBrk="1" latinLnBrk="0" hangingPunct="1">
              <a:spcBef>
                <a:spcPct val="20000"/>
              </a:spcBef>
              <a:buFont typeface="Arial"/>
              <a:buChar char="•"/>
              <a:defRPr sz="4000" kern="1200">
                <a:solidFill>
                  <a:schemeClr val="tx1"/>
                </a:solidFill>
                <a:latin typeface="+mn-lt"/>
                <a:ea typeface="+mn-ea"/>
                <a:cs typeface="+mn-cs"/>
              </a:defRPr>
            </a:lvl9pPr>
          </a:lstStyle>
          <a:p>
            <a:pPr marL="0" indent="0" algn="r">
              <a:buFont typeface="Arial"/>
              <a:buNone/>
            </a:pPr>
            <a:r>
              <a:rPr lang="en-US" sz="3600" i="1">
                <a:solidFill>
                  <a:schemeClr val="bg1"/>
                </a:solidFill>
              </a:rPr>
              <a:t>Reconciling Humanity with the Planet by creating the university of the future</a:t>
            </a:r>
            <a:endParaRPr lang="es-ES" sz="3600" i="1" dirty="0">
              <a:solidFill>
                <a:schemeClr val="bg1"/>
              </a:solidFill>
            </a:endParaRPr>
          </a:p>
        </p:txBody>
      </p:sp>
      <p:sp>
        <p:nvSpPr>
          <p:cNvPr id="7" name="Shape 102">
            <a:extLst>
              <a:ext uri="{FF2B5EF4-FFF2-40B4-BE49-F238E27FC236}">
                <a16:creationId xmlns:a16="http://schemas.microsoft.com/office/drawing/2014/main" id="{B314F6F0-3185-4629-9D43-DD2C62269420}"/>
              </a:ext>
            </a:extLst>
          </p:cNvPr>
          <p:cNvSpPr txBox="1">
            <a:spLocks noGrp="1"/>
          </p:cNvSpPr>
          <p:nvPr>
            <p:ph type="title"/>
          </p:nvPr>
        </p:nvSpPr>
        <p:spPr>
          <a:xfrm>
            <a:off x="1651764" y="7065656"/>
            <a:ext cx="18051517" cy="746101"/>
          </a:xfrm>
          <a:prstGeom prst="rect">
            <a:avLst/>
          </a:prstGeom>
          <a:noFill/>
          <a:ln>
            <a:noFill/>
          </a:ln>
        </p:spPr>
        <p:txBody>
          <a:bodyPr lIns="91425" tIns="45700" rIns="91425" bIns="45700" anchor="b" anchorCtr="0">
            <a:noAutofit/>
          </a:bodyPr>
          <a:lstStyle/>
          <a:p>
            <a:pPr lvl="0">
              <a:spcBef>
                <a:spcPts val="0"/>
              </a:spcBef>
              <a:buClr>
                <a:schemeClr val="accent1"/>
              </a:buClr>
              <a:buSzPct val="25000"/>
            </a:pPr>
            <a:r>
              <a:rPr lang="en-US" sz="8000" b="1" dirty="0">
                <a:solidFill>
                  <a:schemeClr val="accent1"/>
                </a:solidFill>
                <a:latin typeface="Source Sans Pro"/>
                <a:ea typeface="Source Sans Pro"/>
                <a:cs typeface="Source Sans Pro"/>
                <a:sym typeface="Source Sans Pro"/>
              </a:rPr>
              <a:t>Pair up with somebody and share your experience.</a:t>
            </a:r>
          </a:p>
        </p:txBody>
      </p:sp>
      <p:sp>
        <p:nvSpPr>
          <p:cNvPr id="8" name="Shape 102">
            <a:extLst>
              <a:ext uri="{FF2B5EF4-FFF2-40B4-BE49-F238E27FC236}">
                <a16:creationId xmlns:a16="http://schemas.microsoft.com/office/drawing/2014/main" id="{AE744394-7423-41F2-802D-AB3B1B9AAEA5}"/>
              </a:ext>
            </a:extLst>
          </p:cNvPr>
          <p:cNvSpPr txBox="1">
            <a:spLocks/>
          </p:cNvSpPr>
          <p:nvPr/>
        </p:nvSpPr>
        <p:spPr>
          <a:xfrm>
            <a:off x="6649243" y="1451416"/>
            <a:ext cx="8056562" cy="746101"/>
          </a:xfrm>
          <a:prstGeom prst="rect">
            <a:avLst/>
          </a:prstGeom>
          <a:noFill/>
          <a:ln>
            <a:noFill/>
          </a:ln>
        </p:spPr>
        <p:txBody>
          <a:bodyPr vert="horz" lIns="91425" tIns="45700" rIns="91425" bIns="45700" rtlCol="0" anchor="b" anchorCtr="0">
            <a:noAutofit/>
          </a:bodyPr>
          <a:lstStyle>
            <a:lvl1pPr marL="0" marR="0" lvl="0" indent="0" algn="ctr" defTabSz="914400" rtl="0" eaLnBrk="1" latinLnBrk="0" hangingPunct="1">
              <a:spcBef>
                <a:spcPts val="0"/>
              </a:spcBef>
              <a:buClr>
                <a:schemeClr val="accent1"/>
              </a:buClr>
              <a:buFont typeface="Source Sans Pro"/>
              <a:buNone/>
              <a:defRPr sz="4600" b="0" i="0" u="none" strike="noStrike" kern="1200"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SzPct val="25000"/>
            </a:pPr>
            <a:r>
              <a:rPr lang="en-US" sz="9600" dirty="0"/>
              <a:t>Share</a:t>
            </a:r>
            <a:endParaRPr lang="en-US" sz="7200" dirty="0"/>
          </a:p>
        </p:txBody>
      </p:sp>
      <p:sp>
        <p:nvSpPr>
          <p:cNvPr id="5" name="Shape 109">
            <a:extLst>
              <a:ext uri="{FF2B5EF4-FFF2-40B4-BE49-F238E27FC236}">
                <a16:creationId xmlns:a16="http://schemas.microsoft.com/office/drawing/2014/main" id="{D93F912F-CA6E-476C-99C3-A708CDCACB79}"/>
              </a:ext>
            </a:extLst>
          </p:cNvPr>
          <p:cNvSpPr txBox="1">
            <a:spLocks/>
          </p:cNvSpPr>
          <p:nvPr/>
        </p:nvSpPr>
        <p:spPr>
          <a:xfrm>
            <a:off x="457200" y="274637"/>
            <a:ext cx="8229600" cy="1143000"/>
          </a:xfrm>
          <a:prstGeom prst="rect">
            <a:avLst/>
          </a:prstGeom>
          <a:noFill/>
          <a:ln>
            <a:noFill/>
          </a:ln>
        </p:spPr>
        <p:txBody>
          <a:bodyPr vert="horz" lIns="91425" tIns="45700" rIns="91425" bIns="45700" rtlCol="0" anchor="b" anchorCtr="0">
            <a:noAutofit/>
          </a:bodyPr>
          <a:lstStyle>
            <a:lvl1pPr algn="ctr" defTabSz="914629" rtl="0" eaLnBrk="1" latinLnBrk="0" hangingPunct="1">
              <a:spcBef>
                <a:spcPct val="0"/>
              </a:spcBef>
              <a:buNone/>
              <a:defRPr sz="8800" kern="1200">
                <a:solidFill>
                  <a:schemeClr val="tx1"/>
                </a:solidFill>
                <a:latin typeface="+mj-lt"/>
                <a:ea typeface="+mj-ea"/>
                <a:cs typeface="+mj-cs"/>
              </a:defRPr>
            </a:lvl1pPr>
          </a:lstStyle>
          <a:p>
            <a:pPr>
              <a:spcBef>
                <a:spcPts val="0"/>
              </a:spcBef>
              <a:buClr>
                <a:schemeClr val="accent1"/>
              </a:buClr>
              <a:buSzPct val="25000"/>
              <a:buFont typeface="Source Sans Pro"/>
              <a:buNone/>
            </a:pPr>
            <a:r>
              <a:rPr lang="en-US" sz="4600">
                <a:solidFill>
                  <a:schemeClr val="accent1"/>
                </a:solidFill>
                <a:latin typeface="Source Sans Pro"/>
                <a:ea typeface="Source Sans Pro"/>
                <a:cs typeface="Source Sans Pro"/>
                <a:sym typeface="Source Sans Pro"/>
              </a:rPr>
              <a:t>Share</a:t>
            </a:r>
            <a:endParaRPr lang="en-US" sz="4600" dirty="0">
              <a:solidFill>
                <a:schemeClr val="accent1"/>
              </a:solidFill>
              <a:latin typeface="Source Sans Pro"/>
              <a:ea typeface="Source Sans Pro"/>
              <a:cs typeface="Source Sans Pro"/>
              <a:sym typeface="Source Sans Pro"/>
            </a:endParaRPr>
          </a:p>
        </p:txBody>
      </p:sp>
      <p:sp>
        <p:nvSpPr>
          <p:cNvPr id="10" name="Rectangle 9">
            <a:extLst>
              <a:ext uri="{FF2B5EF4-FFF2-40B4-BE49-F238E27FC236}">
                <a16:creationId xmlns:a16="http://schemas.microsoft.com/office/drawing/2014/main" id="{F784EF0C-F3AA-47D8-8C08-9333721C9EF5}"/>
              </a:ext>
            </a:extLst>
          </p:cNvPr>
          <p:cNvSpPr/>
          <p:nvPr/>
        </p:nvSpPr>
        <p:spPr>
          <a:xfrm>
            <a:off x="7626848" y="9288058"/>
            <a:ext cx="6101350" cy="1107996"/>
          </a:xfrm>
          <a:prstGeom prst="rect">
            <a:avLst/>
          </a:prstGeom>
        </p:spPr>
        <p:txBody>
          <a:bodyPr wrap="none">
            <a:spAutoFit/>
          </a:bodyPr>
          <a:lstStyle/>
          <a:p>
            <a:pPr>
              <a:buClr>
                <a:schemeClr val="accent1"/>
              </a:buClr>
              <a:buSzPct val="25000"/>
            </a:pPr>
            <a:r>
              <a:rPr lang="en-US" sz="6600" dirty="0">
                <a:solidFill>
                  <a:schemeClr val="accent1"/>
                </a:solidFill>
                <a:latin typeface="Source Sans Pro"/>
                <a:ea typeface="Source Sans Pro"/>
                <a:cs typeface="Source Sans Pro"/>
                <a:sym typeface="Source Sans Pro"/>
              </a:rPr>
              <a:t>2 min max each! </a:t>
            </a:r>
          </a:p>
        </p:txBody>
      </p:sp>
      <p:pic>
        <p:nvPicPr>
          <p:cNvPr id="9" name="Google Shape;176;p7">
            <a:extLst>
              <a:ext uri="{FF2B5EF4-FFF2-40B4-BE49-F238E27FC236}">
                <a16:creationId xmlns:a16="http://schemas.microsoft.com/office/drawing/2014/main" id="{F4E0170D-BEA9-4ED1-B321-8546BA9279CC}"/>
              </a:ext>
            </a:extLst>
          </p:cNvPr>
          <p:cNvPicPr preferRelativeResize="0"/>
          <p:nvPr/>
        </p:nvPicPr>
        <p:blipFill rotWithShape="1">
          <a:blip r:embed="rId3">
            <a:alphaModFix/>
          </a:blip>
          <a:srcRect/>
          <a:stretch/>
        </p:blipFill>
        <p:spPr>
          <a:xfrm>
            <a:off x="22323475" y="9288058"/>
            <a:ext cx="2063700" cy="1476334"/>
          </a:xfrm>
          <a:prstGeom prst="rect">
            <a:avLst/>
          </a:prstGeom>
          <a:noFill/>
          <a:ln>
            <a:noFill/>
          </a:ln>
        </p:spPr>
      </p:pic>
    </p:spTree>
    <p:extLst>
      <p:ext uri="{BB962C8B-B14F-4D97-AF65-F5344CB8AC3E}">
        <p14:creationId xmlns:p14="http://schemas.microsoft.com/office/powerpoint/2010/main" val="3531535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790681-AACE-44B1-821E-C49E74BD2BC5}"/>
              </a:ext>
            </a:extLst>
          </p:cNvPr>
          <p:cNvSpPr>
            <a:spLocks noGrp="1"/>
          </p:cNvSpPr>
          <p:nvPr>
            <p:ph type="title"/>
          </p:nvPr>
        </p:nvSpPr>
        <p:spPr>
          <a:xfrm>
            <a:off x="4441371" y="549275"/>
            <a:ext cx="18726604" cy="2286000"/>
          </a:xfrm>
        </p:spPr>
        <p:txBody>
          <a:bodyPr>
            <a:normAutofit/>
          </a:bodyPr>
          <a:lstStyle>
            <a:defPPr>
              <a:defRPr lang="es-E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r>
              <a:rPr lang="en-US" sz="8400" b="1" dirty="0">
                <a:solidFill>
                  <a:schemeClr val="bg1"/>
                </a:solidFill>
                <a:latin typeface="+mj-lt"/>
              </a:rPr>
              <a:t>Charter?</a:t>
            </a:r>
          </a:p>
        </p:txBody>
      </p:sp>
      <p:sp>
        <p:nvSpPr>
          <p:cNvPr id="5" name="Content Placeholder 4">
            <a:extLst>
              <a:ext uri="{FF2B5EF4-FFF2-40B4-BE49-F238E27FC236}">
                <a16:creationId xmlns:a16="http://schemas.microsoft.com/office/drawing/2014/main" id="{B8705E30-CCFF-4F0E-804F-E48DE6A99551}"/>
              </a:ext>
            </a:extLst>
          </p:cNvPr>
          <p:cNvSpPr>
            <a:spLocks noGrp="1"/>
          </p:cNvSpPr>
          <p:nvPr>
            <p:ph idx="1"/>
          </p:nvPr>
        </p:nvSpPr>
        <p:spPr>
          <a:xfrm flipH="1">
            <a:off x="2444616" y="5934269"/>
            <a:ext cx="20919235" cy="2286000"/>
          </a:xfrm>
        </p:spPr>
        <p:txBody>
          <a:bodyPr>
            <a:normAutofit/>
          </a:bodyPr>
          <a:lstStyle/>
          <a:p>
            <a:pPr marL="0" indent="0">
              <a:buNone/>
            </a:pPr>
            <a:r>
              <a:rPr lang="en-US" i="1" dirty="0">
                <a:solidFill>
                  <a:srgbClr val="000000"/>
                </a:solidFill>
                <a:latin typeface="Arial" panose="020B0604020202020204" pitchFamily="34" charset="0"/>
                <a:hlinkClick r:id="rId3"/>
              </a:rPr>
              <a:t>Manifesto of Transdisciplinarity</a:t>
            </a:r>
            <a:r>
              <a:rPr lang="en-US" dirty="0">
                <a:solidFill>
                  <a:srgbClr val="000000"/>
                </a:solidFill>
                <a:latin typeface="Arial" panose="020B0604020202020204" pitchFamily="34" charset="0"/>
              </a:rPr>
              <a:t>, 1994, </a:t>
            </a:r>
            <a:br>
              <a:rPr lang="en-US" dirty="0">
                <a:solidFill>
                  <a:srgbClr val="000000"/>
                </a:solidFill>
                <a:latin typeface="Arial" panose="020B0604020202020204" pitchFamily="34" charset="0"/>
              </a:rPr>
            </a:br>
            <a:r>
              <a:rPr lang="en-US" dirty="0">
                <a:solidFill>
                  <a:srgbClr val="000000"/>
                </a:solidFill>
                <a:latin typeface="Arial" panose="020B0604020202020204" pitchFamily="34" charset="0"/>
              </a:rPr>
              <a:t>signed by B. </a:t>
            </a:r>
            <a:r>
              <a:rPr lang="en-US" dirty="0" err="1">
                <a:solidFill>
                  <a:srgbClr val="000000"/>
                </a:solidFill>
                <a:latin typeface="Arial" panose="020B0604020202020204" pitchFamily="34" charset="0"/>
              </a:rPr>
              <a:t>Nicolescu</a:t>
            </a:r>
            <a:r>
              <a:rPr lang="en-US" dirty="0">
                <a:solidFill>
                  <a:srgbClr val="000000"/>
                </a:solidFill>
                <a:latin typeface="Arial" panose="020B0604020202020204" pitchFamily="34" charset="0"/>
              </a:rPr>
              <a:t>, E. Morin and L. de Freitas</a:t>
            </a:r>
            <a:endParaRPr lang="en-GB" dirty="0"/>
          </a:p>
          <a:p>
            <a:endParaRPr lang="en-IE" dirty="0"/>
          </a:p>
        </p:txBody>
      </p:sp>
      <p:sp>
        <p:nvSpPr>
          <p:cNvPr id="6" name="TextBox 5">
            <a:extLst>
              <a:ext uri="{FF2B5EF4-FFF2-40B4-BE49-F238E27FC236}">
                <a16:creationId xmlns:a16="http://schemas.microsoft.com/office/drawing/2014/main" id="{9A652F4E-F568-4F85-9D99-5CE5196D2EE4}"/>
              </a:ext>
            </a:extLst>
          </p:cNvPr>
          <p:cNvSpPr txBox="1"/>
          <p:nvPr/>
        </p:nvSpPr>
        <p:spPr>
          <a:xfrm>
            <a:off x="2444617" y="9293290"/>
            <a:ext cx="20284754" cy="3416320"/>
          </a:xfrm>
          <a:prstGeom prst="rect">
            <a:avLst/>
          </a:prstGeom>
          <a:noFill/>
        </p:spPr>
        <p:txBody>
          <a:bodyPr wrap="square" rtlCol="0">
            <a:spAutoFit/>
          </a:bodyPr>
          <a:lstStyle/>
          <a:p>
            <a:r>
              <a:rPr lang="en-US" b="1" dirty="0"/>
              <a:t>Article 4:</a:t>
            </a:r>
          </a:p>
          <a:p>
            <a:r>
              <a:rPr lang="en-US" dirty="0"/>
              <a:t>The keystone of Transdisciplinarity is the semantic and practical unification of the meanings that traverse and lie beyond different disciplines. It presupposes an open-minded rationality by re-examining the concepts of "definition" and "objectivity." An excess of formalism, rigidity of definitions and a claim to total objectivity, entailing the exclusion of the subject, can only have a life-negating effect.</a:t>
            </a:r>
          </a:p>
          <a:p>
            <a:endParaRPr lang="en-IE" dirty="0"/>
          </a:p>
        </p:txBody>
      </p:sp>
    </p:spTree>
    <p:extLst>
      <p:ext uri="{BB962C8B-B14F-4D97-AF65-F5344CB8AC3E}">
        <p14:creationId xmlns:p14="http://schemas.microsoft.com/office/powerpoint/2010/main" val="314215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B9F9DA5-577E-41B4-86BD-B5F01D6A999D}"/>
              </a:ext>
            </a:extLst>
          </p:cNvPr>
          <p:cNvPicPr>
            <a:picLocks noChangeAspect="1"/>
          </p:cNvPicPr>
          <p:nvPr/>
        </p:nvPicPr>
        <p:blipFill>
          <a:blip r:embed="rId2"/>
          <a:stretch>
            <a:fillRect/>
          </a:stretch>
        </p:blipFill>
        <p:spPr>
          <a:xfrm>
            <a:off x="1586" y="0"/>
            <a:ext cx="24384001" cy="13716000"/>
          </a:xfrm>
          <a:prstGeom prst="rect">
            <a:avLst/>
          </a:prstGeom>
        </p:spPr>
      </p:pic>
      <p:sp>
        <p:nvSpPr>
          <p:cNvPr id="3" name="Rechthoek 2">
            <a:extLst>
              <a:ext uri="{FF2B5EF4-FFF2-40B4-BE49-F238E27FC236}">
                <a16:creationId xmlns:a16="http://schemas.microsoft.com/office/drawing/2014/main" id="{1D98FBA7-EAB9-41B3-90AC-59C0E3D14F86}"/>
              </a:ext>
            </a:extLst>
          </p:cNvPr>
          <p:cNvSpPr/>
          <p:nvPr/>
        </p:nvSpPr>
        <p:spPr>
          <a:xfrm>
            <a:off x="1836432" y="6458262"/>
            <a:ext cx="8707255" cy="2018694"/>
          </a:xfrm>
          <a:prstGeom prst="rect">
            <a:avLst/>
          </a:prstGeom>
        </p:spPr>
        <p:txBody>
          <a:bodyPr wrap="none">
            <a:spAutoFit/>
          </a:bodyPr>
          <a:lstStyle/>
          <a:p>
            <a:pPr>
              <a:lnSpc>
                <a:spcPct val="150000"/>
              </a:lnSpc>
            </a:pPr>
            <a:r>
              <a:rPr lang="nl-NL" sz="4400" dirty="0">
                <a:solidFill>
                  <a:schemeClr val="bg1"/>
                </a:solidFill>
              </a:rPr>
              <a:t>Jake Byrne: jake.byrne@tcd.ie</a:t>
            </a:r>
          </a:p>
          <a:p>
            <a:pPr>
              <a:lnSpc>
                <a:spcPct val="150000"/>
              </a:lnSpc>
            </a:pPr>
            <a:r>
              <a:rPr lang="nl-NL" sz="4400" dirty="0">
                <a:solidFill>
                  <a:schemeClr val="bg1"/>
                </a:solidFill>
              </a:rPr>
              <a:t>Gemma O’Sullivan: OSULLIG9@tcd.ie</a:t>
            </a:r>
          </a:p>
        </p:txBody>
      </p:sp>
    </p:spTree>
    <p:extLst>
      <p:ext uri="{BB962C8B-B14F-4D97-AF65-F5344CB8AC3E}">
        <p14:creationId xmlns:p14="http://schemas.microsoft.com/office/powerpoint/2010/main" val="403165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Marcador de contenido 2"/>
          <p:cNvSpPr txBox="1">
            <a:spLocks/>
          </p:cNvSpPr>
          <p:nvPr/>
        </p:nvSpPr>
        <p:spPr>
          <a:xfrm>
            <a:off x="4212970" y="12034420"/>
            <a:ext cx="18764710" cy="823238"/>
          </a:xfrm>
          <a:prstGeom prst="rect">
            <a:avLst/>
          </a:prstGeom>
        </p:spPr>
        <p:txBody>
          <a:bodyPr vert="horz" lIns="182926" tIns="91463" rIns="182926" bIns="91463" rtlCol="0">
            <a:normAutofit/>
          </a:bodyPr>
          <a:lstStyle>
            <a:lvl1pPr marL="685971" indent="-685971" algn="l" defTabSz="914629" rtl="0" eaLnBrk="1" latinLnBrk="0" hangingPunct="1">
              <a:spcBef>
                <a:spcPct val="20000"/>
              </a:spcBef>
              <a:buFont typeface="Arial"/>
              <a:buChar char="•"/>
              <a:defRPr sz="6400" kern="1200">
                <a:solidFill>
                  <a:schemeClr val="tx1"/>
                </a:solidFill>
                <a:latin typeface="+mn-lt"/>
                <a:ea typeface="+mn-ea"/>
                <a:cs typeface="+mn-cs"/>
              </a:defRPr>
            </a:lvl1pPr>
            <a:lvl2pPr marL="1486271" indent="-571643" algn="l" defTabSz="914629" rtl="0" eaLnBrk="1" latinLnBrk="0" hangingPunct="1">
              <a:spcBef>
                <a:spcPct val="20000"/>
              </a:spcBef>
              <a:buFont typeface="Arial"/>
              <a:buChar char="–"/>
              <a:defRPr sz="5600" kern="1200">
                <a:solidFill>
                  <a:schemeClr val="tx1"/>
                </a:solidFill>
                <a:latin typeface="+mn-lt"/>
                <a:ea typeface="+mn-ea"/>
                <a:cs typeface="+mn-cs"/>
              </a:defRPr>
            </a:lvl2pPr>
            <a:lvl3pPr marL="2286572" indent="-457314" algn="l" defTabSz="914629" rtl="0" eaLnBrk="1" latinLnBrk="0" hangingPunct="1">
              <a:spcBef>
                <a:spcPct val="20000"/>
              </a:spcBef>
              <a:buFont typeface="Arial"/>
              <a:buChar char="•"/>
              <a:defRPr sz="4800" kern="1200">
                <a:solidFill>
                  <a:schemeClr val="tx1"/>
                </a:solidFill>
                <a:latin typeface="+mn-lt"/>
                <a:ea typeface="+mn-ea"/>
                <a:cs typeface="+mn-cs"/>
              </a:defRPr>
            </a:lvl3pPr>
            <a:lvl4pPr marL="3201200" indent="-457314" algn="l" defTabSz="914629" rtl="0" eaLnBrk="1" latinLnBrk="0" hangingPunct="1">
              <a:spcBef>
                <a:spcPct val="20000"/>
              </a:spcBef>
              <a:buFont typeface="Arial"/>
              <a:buChar char="–"/>
              <a:defRPr sz="4000" kern="1200">
                <a:solidFill>
                  <a:schemeClr val="tx1"/>
                </a:solidFill>
                <a:latin typeface="+mn-lt"/>
                <a:ea typeface="+mn-ea"/>
                <a:cs typeface="+mn-cs"/>
              </a:defRPr>
            </a:lvl4pPr>
            <a:lvl5pPr marL="4115829" indent="-457314" algn="l" defTabSz="914629" rtl="0" eaLnBrk="1" latinLnBrk="0" hangingPunct="1">
              <a:spcBef>
                <a:spcPct val="20000"/>
              </a:spcBef>
              <a:buFont typeface="Arial"/>
              <a:buChar char="»"/>
              <a:defRPr sz="4000" kern="1200">
                <a:solidFill>
                  <a:schemeClr val="tx1"/>
                </a:solidFill>
                <a:latin typeface="+mn-lt"/>
                <a:ea typeface="+mn-ea"/>
                <a:cs typeface="+mn-cs"/>
              </a:defRPr>
            </a:lvl5pPr>
            <a:lvl6pPr marL="5030457" indent="-457314" algn="l" defTabSz="914629" rtl="0" eaLnBrk="1" latinLnBrk="0" hangingPunct="1">
              <a:spcBef>
                <a:spcPct val="20000"/>
              </a:spcBef>
              <a:buFont typeface="Arial"/>
              <a:buChar char="•"/>
              <a:defRPr sz="4000" kern="1200">
                <a:solidFill>
                  <a:schemeClr val="tx1"/>
                </a:solidFill>
                <a:latin typeface="+mn-lt"/>
                <a:ea typeface="+mn-ea"/>
                <a:cs typeface="+mn-cs"/>
              </a:defRPr>
            </a:lvl6pPr>
            <a:lvl7pPr marL="5945086" indent="-457314" algn="l" defTabSz="914629" rtl="0" eaLnBrk="1" latinLnBrk="0" hangingPunct="1">
              <a:spcBef>
                <a:spcPct val="20000"/>
              </a:spcBef>
              <a:buFont typeface="Arial"/>
              <a:buChar char="•"/>
              <a:defRPr sz="4000" kern="1200">
                <a:solidFill>
                  <a:schemeClr val="tx1"/>
                </a:solidFill>
                <a:latin typeface="+mn-lt"/>
                <a:ea typeface="+mn-ea"/>
                <a:cs typeface="+mn-cs"/>
              </a:defRPr>
            </a:lvl7pPr>
            <a:lvl8pPr marL="6859715" indent="-457314" algn="l" defTabSz="914629" rtl="0" eaLnBrk="1" latinLnBrk="0" hangingPunct="1">
              <a:spcBef>
                <a:spcPct val="20000"/>
              </a:spcBef>
              <a:buFont typeface="Arial"/>
              <a:buChar char="•"/>
              <a:defRPr sz="4000" kern="1200">
                <a:solidFill>
                  <a:schemeClr val="tx1"/>
                </a:solidFill>
                <a:latin typeface="+mn-lt"/>
                <a:ea typeface="+mn-ea"/>
                <a:cs typeface="+mn-cs"/>
              </a:defRPr>
            </a:lvl8pPr>
            <a:lvl9pPr marL="7774343" indent="-457314" algn="l" defTabSz="914629" rtl="0" eaLnBrk="1" latinLnBrk="0" hangingPunct="1">
              <a:spcBef>
                <a:spcPct val="20000"/>
              </a:spcBef>
              <a:buFont typeface="Arial"/>
              <a:buChar char="•"/>
              <a:defRPr sz="4000" kern="1200">
                <a:solidFill>
                  <a:schemeClr val="tx1"/>
                </a:solidFill>
                <a:latin typeface="+mn-lt"/>
                <a:ea typeface="+mn-ea"/>
                <a:cs typeface="+mn-cs"/>
              </a:defRPr>
            </a:lvl9pPr>
          </a:lstStyle>
          <a:p>
            <a:pPr marL="0" indent="0" algn="r">
              <a:buFont typeface="Arial"/>
              <a:buNone/>
            </a:pPr>
            <a:r>
              <a:rPr lang="en-US" sz="3600" i="1">
                <a:solidFill>
                  <a:schemeClr val="bg1"/>
                </a:solidFill>
              </a:rPr>
              <a:t>Reconciling Humanity with the Planet by creating the university of the future</a:t>
            </a:r>
            <a:endParaRPr lang="es-ES" sz="3600" i="1" dirty="0">
              <a:solidFill>
                <a:schemeClr val="bg1"/>
              </a:solidFill>
            </a:endParaRPr>
          </a:p>
        </p:txBody>
      </p:sp>
      <p:sp>
        <p:nvSpPr>
          <p:cNvPr id="7" name="Shape 102">
            <a:extLst>
              <a:ext uri="{FF2B5EF4-FFF2-40B4-BE49-F238E27FC236}">
                <a16:creationId xmlns:a16="http://schemas.microsoft.com/office/drawing/2014/main" id="{B314F6F0-3185-4629-9D43-DD2C62269420}"/>
              </a:ext>
            </a:extLst>
          </p:cNvPr>
          <p:cNvSpPr txBox="1">
            <a:spLocks noGrp="1"/>
          </p:cNvSpPr>
          <p:nvPr>
            <p:ph type="title"/>
          </p:nvPr>
        </p:nvSpPr>
        <p:spPr>
          <a:xfrm>
            <a:off x="1651764" y="7722774"/>
            <a:ext cx="18051517" cy="746101"/>
          </a:xfrm>
          <a:prstGeom prst="rect">
            <a:avLst/>
          </a:prstGeom>
          <a:noFill/>
          <a:ln>
            <a:noFill/>
          </a:ln>
        </p:spPr>
        <p:txBody>
          <a:bodyPr lIns="91425" tIns="45700" rIns="91425" bIns="45700" anchor="b" anchorCtr="0">
            <a:noAutofit/>
          </a:bodyPr>
          <a:lstStyle/>
          <a:p>
            <a:pPr lvl="0">
              <a:spcBef>
                <a:spcPts val="0"/>
              </a:spcBef>
              <a:buClr>
                <a:schemeClr val="accent1"/>
              </a:buClr>
              <a:buSzPct val="25000"/>
            </a:pPr>
            <a:r>
              <a:rPr lang="en-US" sz="8000" b="1" dirty="0">
                <a:solidFill>
                  <a:schemeClr val="accent1"/>
                </a:solidFill>
                <a:latin typeface="Source Sans Pro"/>
                <a:ea typeface="Source Sans Pro"/>
                <a:cs typeface="Source Sans Pro"/>
                <a:sym typeface="Source Sans Pro"/>
              </a:rPr>
              <a:t>Now tell the other person their story back to them, as if you are them </a:t>
            </a:r>
            <a:br>
              <a:rPr lang="en-US" sz="8000" b="1" dirty="0">
                <a:solidFill>
                  <a:schemeClr val="accent1"/>
                </a:solidFill>
                <a:latin typeface="Source Sans Pro"/>
                <a:ea typeface="Source Sans Pro"/>
                <a:cs typeface="Source Sans Pro"/>
                <a:sym typeface="Source Sans Pro"/>
              </a:rPr>
            </a:br>
            <a:r>
              <a:rPr lang="en-US" sz="8000" b="1" dirty="0">
                <a:solidFill>
                  <a:schemeClr val="accent1"/>
                </a:solidFill>
                <a:latin typeface="Source Sans Pro"/>
                <a:ea typeface="Source Sans Pro"/>
                <a:cs typeface="Source Sans Pro"/>
                <a:sym typeface="Source Sans Pro"/>
              </a:rPr>
              <a:t>(in the first person)</a:t>
            </a:r>
          </a:p>
        </p:txBody>
      </p:sp>
      <p:sp>
        <p:nvSpPr>
          <p:cNvPr id="8" name="Shape 102">
            <a:extLst>
              <a:ext uri="{FF2B5EF4-FFF2-40B4-BE49-F238E27FC236}">
                <a16:creationId xmlns:a16="http://schemas.microsoft.com/office/drawing/2014/main" id="{AE744394-7423-41F2-802D-AB3B1B9AAEA5}"/>
              </a:ext>
            </a:extLst>
          </p:cNvPr>
          <p:cNvSpPr txBox="1">
            <a:spLocks/>
          </p:cNvSpPr>
          <p:nvPr/>
        </p:nvSpPr>
        <p:spPr>
          <a:xfrm>
            <a:off x="6649243" y="1481064"/>
            <a:ext cx="8056562" cy="746101"/>
          </a:xfrm>
          <a:prstGeom prst="rect">
            <a:avLst/>
          </a:prstGeom>
          <a:noFill/>
          <a:ln>
            <a:noFill/>
          </a:ln>
        </p:spPr>
        <p:txBody>
          <a:bodyPr vert="horz" lIns="91425" tIns="45700" rIns="91425" bIns="45700" rtlCol="0" anchor="b" anchorCtr="0">
            <a:noAutofit/>
          </a:bodyPr>
          <a:lstStyle>
            <a:lvl1pPr marL="0" marR="0" lvl="0" indent="0" algn="ctr" defTabSz="914400" rtl="0" eaLnBrk="1" latinLnBrk="0" hangingPunct="1">
              <a:spcBef>
                <a:spcPts val="0"/>
              </a:spcBef>
              <a:buClr>
                <a:schemeClr val="accent1"/>
              </a:buClr>
              <a:buFont typeface="Source Sans Pro"/>
              <a:buNone/>
              <a:defRPr sz="4600" b="0" i="0" u="none" strike="noStrike" kern="1200"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SzPct val="25000"/>
            </a:pPr>
            <a:r>
              <a:rPr lang="en-US" sz="9600" dirty="0" err="1"/>
              <a:t>Empathise</a:t>
            </a:r>
            <a:endParaRPr lang="en-US" sz="7200" dirty="0"/>
          </a:p>
        </p:txBody>
      </p:sp>
      <p:sp>
        <p:nvSpPr>
          <p:cNvPr id="5" name="Shape 109">
            <a:extLst>
              <a:ext uri="{FF2B5EF4-FFF2-40B4-BE49-F238E27FC236}">
                <a16:creationId xmlns:a16="http://schemas.microsoft.com/office/drawing/2014/main" id="{D93F912F-CA6E-476C-99C3-A708CDCACB79}"/>
              </a:ext>
            </a:extLst>
          </p:cNvPr>
          <p:cNvSpPr txBox="1">
            <a:spLocks/>
          </p:cNvSpPr>
          <p:nvPr/>
        </p:nvSpPr>
        <p:spPr>
          <a:xfrm>
            <a:off x="457200" y="274637"/>
            <a:ext cx="8229600" cy="1143000"/>
          </a:xfrm>
          <a:prstGeom prst="rect">
            <a:avLst/>
          </a:prstGeom>
          <a:noFill/>
          <a:ln>
            <a:noFill/>
          </a:ln>
        </p:spPr>
        <p:txBody>
          <a:bodyPr vert="horz" lIns="91425" tIns="45700" rIns="91425" bIns="45700" rtlCol="0" anchor="b" anchorCtr="0">
            <a:noAutofit/>
          </a:bodyPr>
          <a:lstStyle>
            <a:lvl1pPr algn="ctr" defTabSz="914629" rtl="0" eaLnBrk="1" latinLnBrk="0" hangingPunct="1">
              <a:spcBef>
                <a:spcPct val="0"/>
              </a:spcBef>
              <a:buNone/>
              <a:defRPr sz="8800" kern="1200">
                <a:solidFill>
                  <a:schemeClr val="tx1"/>
                </a:solidFill>
                <a:latin typeface="+mj-lt"/>
                <a:ea typeface="+mj-ea"/>
                <a:cs typeface="+mj-cs"/>
              </a:defRPr>
            </a:lvl1pPr>
          </a:lstStyle>
          <a:p>
            <a:pPr>
              <a:spcBef>
                <a:spcPts val="0"/>
              </a:spcBef>
              <a:buClr>
                <a:schemeClr val="accent1"/>
              </a:buClr>
              <a:buSzPct val="25000"/>
              <a:buFont typeface="Source Sans Pro"/>
              <a:buNone/>
            </a:pPr>
            <a:r>
              <a:rPr lang="en-US" sz="4600">
                <a:solidFill>
                  <a:schemeClr val="accent1"/>
                </a:solidFill>
                <a:latin typeface="Source Sans Pro"/>
                <a:ea typeface="Source Sans Pro"/>
                <a:cs typeface="Source Sans Pro"/>
                <a:sym typeface="Source Sans Pro"/>
              </a:rPr>
              <a:t>Share</a:t>
            </a:r>
            <a:endParaRPr lang="en-US" sz="4600" dirty="0">
              <a:solidFill>
                <a:schemeClr val="accent1"/>
              </a:solidFill>
              <a:latin typeface="Source Sans Pro"/>
              <a:ea typeface="Source Sans Pro"/>
              <a:cs typeface="Source Sans Pro"/>
              <a:sym typeface="Source Sans Pro"/>
            </a:endParaRPr>
          </a:p>
        </p:txBody>
      </p:sp>
      <p:sp>
        <p:nvSpPr>
          <p:cNvPr id="10" name="Rectangle 9">
            <a:extLst>
              <a:ext uri="{FF2B5EF4-FFF2-40B4-BE49-F238E27FC236}">
                <a16:creationId xmlns:a16="http://schemas.microsoft.com/office/drawing/2014/main" id="{F784EF0C-F3AA-47D8-8C08-9333721C9EF5}"/>
              </a:ext>
            </a:extLst>
          </p:cNvPr>
          <p:cNvSpPr/>
          <p:nvPr/>
        </p:nvSpPr>
        <p:spPr>
          <a:xfrm>
            <a:off x="7626848" y="9288058"/>
            <a:ext cx="6731330" cy="1107996"/>
          </a:xfrm>
          <a:prstGeom prst="rect">
            <a:avLst/>
          </a:prstGeom>
        </p:spPr>
        <p:txBody>
          <a:bodyPr wrap="none">
            <a:spAutoFit/>
          </a:bodyPr>
          <a:lstStyle/>
          <a:p>
            <a:pPr>
              <a:buClr>
                <a:schemeClr val="accent1"/>
              </a:buClr>
              <a:buSzPct val="25000"/>
            </a:pPr>
            <a:r>
              <a:rPr lang="en-US" sz="6600" dirty="0">
                <a:solidFill>
                  <a:schemeClr val="accent1"/>
                </a:solidFill>
                <a:latin typeface="Source Sans Pro"/>
                <a:ea typeface="Source Sans Pro"/>
                <a:cs typeface="Source Sans Pro"/>
                <a:sym typeface="Source Sans Pro"/>
              </a:rPr>
              <a:t>2.5 min max each! </a:t>
            </a:r>
          </a:p>
        </p:txBody>
      </p:sp>
      <p:pic>
        <p:nvPicPr>
          <p:cNvPr id="9" name="Google Shape;176;p7">
            <a:extLst>
              <a:ext uri="{FF2B5EF4-FFF2-40B4-BE49-F238E27FC236}">
                <a16:creationId xmlns:a16="http://schemas.microsoft.com/office/drawing/2014/main" id="{4E948F97-1524-4512-8356-D22F5B71AF22}"/>
              </a:ext>
            </a:extLst>
          </p:cNvPr>
          <p:cNvPicPr preferRelativeResize="0"/>
          <p:nvPr/>
        </p:nvPicPr>
        <p:blipFill rotWithShape="1">
          <a:blip r:embed="rId3">
            <a:alphaModFix/>
          </a:blip>
          <a:srcRect/>
          <a:stretch/>
        </p:blipFill>
        <p:spPr>
          <a:xfrm>
            <a:off x="22323475" y="9288058"/>
            <a:ext cx="2063700" cy="1476334"/>
          </a:xfrm>
          <a:prstGeom prst="rect">
            <a:avLst/>
          </a:prstGeom>
          <a:noFill/>
          <a:ln>
            <a:noFill/>
          </a:ln>
        </p:spPr>
      </p:pic>
    </p:spTree>
    <p:extLst>
      <p:ext uri="{BB962C8B-B14F-4D97-AF65-F5344CB8AC3E}">
        <p14:creationId xmlns:p14="http://schemas.microsoft.com/office/powerpoint/2010/main" val="3574857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Marcador de contenido 2"/>
          <p:cNvSpPr txBox="1">
            <a:spLocks/>
          </p:cNvSpPr>
          <p:nvPr/>
        </p:nvSpPr>
        <p:spPr>
          <a:xfrm>
            <a:off x="4212970" y="12034420"/>
            <a:ext cx="18764710" cy="823238"/>
          </a:xfrm>
          <a:prstGeom prst="rect">
            <a:avLst/>
          </a:prstGeom>
        </p:spPr>
        <p:txBody>
          <a:bodyPr vert="horz" lIns="182926" tIns="91463" rIns="182926" bIns="91463" rtlCol="0">
            <a:normAutofit/>
          </a:bodyPr>
          <a:lstStyle>
            <a:lvl1pPr marL="685971" indent="-685971" algn="l" defTabSz="914629" rtl="0" eaLnBrk="1" latinLnBrk="0" hangingPunct="1">
              <a:spcBef>
                <a:spcPct val="20000"/>
              </a:spcBef>
              <a:buFont typeface="Arial"/>
              <a:buChar char="•"/>
              <a:defRPr sz="6400" kern="1200">
                <a:solidFill>
                  <a:schemeClr val="tx1"/>
                </a:solidFill>
                <a:latin typeface="+mn-lt"/>
                <a:ea typeface="+mn-ea"/>
                <a:cs typeface="+mn-cs"/>
              </a:defRPr>
            </a:lvl1pPr>
            <a:lvl2pPr marL="1486271" indent="-571643" algn="l" defTabSz="914629" rtl="0" eaLnBrk="1" latinLnBrk="0" hangingPunct="1">
              <a:spcBef>
                <a:spcPct val="20000"/>
              </a:spcBef>
              <a:buFont typeface="Arial"/>
              <a:buChar char="–"/>
              <a:defRPr sz="5600" kern="1200">
                <a:solidFill>
                  <a:schemeClr val="tx1"/>
                </a:solidFill>
                <a:latin typeface="+mn-lt"/>
                <a:ea typeface="+mn-ea"/>
                <a:cs typeface="+mn-cs"/>
              </a:defRPr>
            </a:lvl2pPr>
            <a:lvl3pPr marL="2286572" indent="-457314" algn="l" defTabSz="914629" rtl="0" eaLnBrk="1" latinLnBrk="0" hangingPunct="1">
              <a:spcBef>
                <a:spcPct val="20000"/>
              </a:spcBef>
              <a:buFont typeface="Arial"/>
              <a:buChar char="•"/>
              <a:defRPr sz="4800" kern="1200">
                <a:solidFill>
                  <a:schemeClr val="tx1"/>
                </a:solidFill>
                <a:latin typeface="+mn-lt"/>
                <a:ea typeface="+mn-ea"/>
                <a:cs typeface="+mn-cs"/>
              </a:defRPr>
            </a:lvl3pPr>
            <a:lvl4pPr marL="3201200" indent="-457314" algn="l" defTabSz="914629" rtl="0" eaLnBrk="1" latinLnBrk="0" hangingPunct="1">
              <a:spcBef>
                <a:spcPct val="20000"/>
              </a:spcBef>
              <a:buFont typeface="Arial"/>
              <a:buChar char="–"/>
              <a:defRPr sz="4000" kern="1200">
                <a:solidFill>
                  <a:schemeClr val="tx1"/>
                </a:solidFill>
                <a:latin typeface="+mn-lt"/>
                <a:ea typeface="+mn-ea"/>
                <a:cs typeface="+mn-cs"/>
              </a:defRPr>
            </a:lvl4pPr>
            <a:lvl5pPr marL="4115829" indent="-457314" algn="l" defTabSz="914629" rtl="0" eaLnBrk="1" latinLnBrk="0" hangingPunct="1">
              <a:spcBef>
                <a:spcPct val="20000"/>
              </a:spcBef>
              <a:buFont typeface="Arial"/>
              <a:buChar char="»"/>
              <a:defRPr sz="4000" kern="1200">
                <a:solidFill>
                  <a:schemeClr val="tx1"/>
                </a:solidFill>
                <a:latin typeface="+mn-lt"/>
                <a:ea typeface="+mn-ea"/>
                <a:cs typeface="+mn-cs"/>
              </a:defRPr>
            </a:lvl5pPr>
            <a:lvl6pPr marL="5030457" indent="-457314" algn="l" defTabSz="914629" rtl="0" eaLnBrk="1" latinLnBrk="0" hangingPunct="1">
              <a:spcBef>
                <a:spcPct val="20000"/>
              </a:spcBef>
              <a:buFont typeface="Arial"/>
              <a:buChar char="•"/>
              <a:defRPr sz="4000" kern="1200">
                <a:solidFill>
                  <a:schemeClr val="tx1"/>
                </a:solidFill>
                <a:latin typeface="+mn-lt"/>
                <a:ea typeface="+mn-ea"/>
                <a:cs typeface="+mn-cs"/>
              </a:defRPr>
            </a:lvl6pPr>
            <a:lvl7pPr marL="5945086" indent="-457314" algn="l" defTabSz="914629" rtl="0" eaLnBrk="1" latinLnBrk="0" hangingPunct="1">
              <a:spcBef>
                <a:spcPct val="20000"/>
              </a:spcBef>
              <a:buFont typeface="Arial"/>
              <a:buChar char="•"/>
              <a:defRPr sz="4000" kern="1200">
                <a:solidFill>
                  <a:schemeClr val="tx1"/>
                </a:solidFill>
                <a:latin typeface="+mn-lt"/>
                <a:ea typeface="+mn-ea"/>
                <a:cs typeface="+mn-cs"/>
              </a:defRPr>
            </a:lvl7pPr>
            <a:lvl8pPr marL="6859715" indent="-457314" algn="l" defTabSz="914629" rtl="0" eaLnBrk="1" latinLnBrk="0" hangingPunct="1">
              <a:spcBef>
                <a:spcPct val="20000"/>
              </a:spcBef>
              <a:buFont typeface="Arial"/>
              <a:buChar char="•"/>
              <a:defRPr sz="4000" kern="1200">
                <a:solidFill>
                  <a:schemeClr val="tx1"/>
                </a:solidFill>
                <a:latin typeface="+mn-lt"/>
                <a:ea typeface="+mn-ea"/>
                <a:cs typeface="+mn-cs"/>
              </a:defRPr>
            </a:lvl8pPr>
            <a:lvl9pPr marL="7774343" indent="-457314" algn="l" defTabSz="914629" rtl="0" eaLnBrk="1" latinLnBrk="0" hangingPunct="1">
              <a:spcBef>
                <a:spcPct val="20000"/>
              </a:spcBef>
              <a:buFont typeface="Arial"/>
              <a:buChar char="•"/>
              <a:defRPr sz="4000" kern="1200">
                <a:solidFill>
                  <a:schemeClr val="tx1"/>
                </a:solidFill>
                <a:latin typeface="+mn-lt"/>
                <a:ea typeface="+mn-ea"/>
                <a:cs typeface="+mn-cs"/>
              </a:defRPr>
            </a:lvl9pPr>
          </a:lstStyle>
          <a:p>
            <a:pPr marL="0" indent="0" algn="r">
              <a:buFont typeface="Arial"/>
              <a:buNone/>
            </a:pPr>
            <a:r>
              <a:rPr lang="en-US" sz="3600" i="1">
                <a:solidFill>
                  <a:schemeClr val="bg1"/>
                </a:solidFill>
              </a:rPr>
              <a:t>Reconciling Humanity with the Planet by creating the university of the future</a:t>
            </a:r>
            <a:endParaRPr lang="es-ES" sz="3600" i="1" dirty="0">
              <a:solidFill>
                <a:schemeClr val="bg1"/>
              </a:solidFill>
            </a:endParaRPr>
          </a:p>
        </p:txBody>
      </p:sp>
      <p:sp>
        <p:nvSpPr>
          <p:cNvPr id="7" name="Shape 102">
            <a:extLst>
              <a:ext uri="{FF2B5EF4-FFF2-40B4-BE49-F238E27FC236}">
                <a16:creationId xmlns:a16="http://schemas.microsoft.com/office/drawing/2014/main" id="{B314F6F0-3185-4629-9D43-DD2C62269420}"/>
              </a:ext>
            </a:extLst>
          </p:cNvPr>
          <p:cNvSpPr txBox="1">
            <a:spLocks noGrp="1"/>
          </p:cNvSpPr>
          <p:nvPr>
            <p:ph type="title"/>
          </p:nvPr>
        </p:nvSpPr>
        <p:spPr>
          <a:xfrm>
            <a:off x="1651764" y="7722774"/>
            <a:ext cx="18051517" cy="746101"/>
          </a:xfrm>
          <a:prstGeom prst="rect">
            <a:avLst/>
          </a:prstGeom>
          <a:noFill/>
          <a:ln>
            <a:noFill/>
          </a:ln>
        </p:spPr>
        <p:txBody>
          <a:bodyPr lIns="91425" tIns="45700" rIns="91425" bIns="45700" anchor="b" anchorCtr="0">
            <a:noAutofit/>
          </a:bodyPr>
          <a:lstStyle/>
          <a:p>
            <a:pPr>
              <a:buClr>
                <a:schemeClr val="accent1"/>
              </a:buClr>
              <a:buSzPct val="25000"/>
            </a:pPr>
            <a:r>
              <a:rPr lang="en-US" sz="8000" dirty="0">
                <a:solidFill>
                  <a:schemeClr val="accent1"/>
                </a:solidFill>
                <a:latin typeface="Source Sans Pro"/>
                <a:sym typeface="Source Sans Pro"/>
              </a:rPr>
              <a:t>How did the exercise make you feel?</a:t>
            </a:r>
            <a:br>
              <a:rPr lang="en-US" sz="8000" dirty="0">
                <a:solidFill>
                  <a:schemeClr val="accent1"/>
                </a:solidFill>
                <a:latin typeface="Source Sans Pro"/>
                <a:sym typeface="Source Sans Pro"/>
              </a:rPr>
            </a:br>
            <a:br>
              <a:rPr lang="en-US" sz="8000" dirty="0">
                <a:solidFill>
                  <a:schemeClr val="accent1"/>
                </a:solidFill>
                <a:latin typeface="Source Sans Pro"/>
                <a:sym typeface="Source Sans Pro"/>
              </a:rPr>
            </a:br>
            <a:r>
              <a:rPr lang="en-US" sz="8000" dirty="0">
                <a:solidFill>
                  <a:schemeClr val="accent1"/>
                </a:solidFill>
                <a:latin typeface="Source Sans Pro"/>
                <a:sym typeface="Source Sans Pro"/>
              </a:rPr>
              <a:t>What did you notice about yourself?</a:t>
            </a:r>
            <a:endParaRPr lang="en-US" sz="5400" dirty="0">
              <a:solidFill>
                <a:schemeClr val="accent1"/>
              </a:solidFill>
              <a:sym typeface="Source Sans Pro"/>
            </a:endParaRPr>
          </a:p>
        </p:txBody>
      </p:sp>
      <p:sp>
        <p:nvSpPr>
          <p:cNvPr id="8" name="Shape 102">
            <a:extLst>
              <a:ext uri="{FF2B5EF4-FFF2-40B4-BE49-F238E27FC236}">
                <a16:creationId xmlns:a16="http://schemas.microsoft.com/office/drawing/2014/main" id="{AE744394-7423-41F2-802D-AB3B1B9AAEA5}"/>
              </a:ext>
            </a:extLst>
          </p:cNvPr>
          <p:cNvSpPr txBox="1">
            <a:spLocks/>
          </p:cNvSpPr>
          <p:nvPr/>
        </p:nvSpPr>
        <p:spPr>
          <a:xfrm>
            <a:off x="6649243" y="1451416"/>
            <a:ext cx="8056562" cy="746101"/>
          </a:xfrm>
          <a:prstGeom prst="rect">
            <a:avLst/>
          </a:prstGeom>
          <a:noFill/>
          <a:ln>
            <a:noFill/>
          </a:ln>
        </p:spPr>
        <p:txBody>
          <a:bodyPr vert="horz" lIns="91425" tIns="45700" rIns="91425" bIns="45700" rtlCol="0" anchor="b" anchorCtr="0">
            <a:noAutofit/>
          </a:bodyPr>
          <a:lstStyle>
            <a:lvl1pPr marL="0" marR="0" lvl="0" indent="0" algn="ctr" defTabSz="914400" rtl="0" eaLnBrk="1" latinLnBrk="0" hangingPunct="1">
              <a:spcBef>
                <a:spcPts val="0"/>
              </a:spcBef>
              <a:buClr>
                <a:schemeClr val="accent1"/>
              </a:buClr>
              <a:buFont typeface="Source Sans Pro"/>
              <a:buNone/>
              <a:defRPr sz="4600" b="0" i="0" u="none" strike="noStrike" kern="1200"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SzPct val="25000"/>
            </a:pPr>
            <a:r>
              <a:rPr lang="en-US" sz="9600" dirty="0"/>
              <a:t>Discuss</a:t>
            </a:r>
            <a:endParaRPr lang="en-US" sz="7200" dirty="0"/>
          </a:p>
        </p:txBody>
      </p:sp>
      <p:sp>
        <p:nvSpPr>
          <p:cNvPr id="5" name="Shape 109">
            <a:extLst>
              <a:ext uri="{FF2B5EF4-FFF2-40B4-BE49-F238E27FC236}">
                <a16:creationId xmlns:a16="http://schemas.microsoft.com/office/drawing/2014/main" id="{D93F912F-CA6E-476C-99C3-A708CDCACB79}"/>
              </a:ext>
            </a:extLst>
          </p:cNvPr>
          <p:cNvSpPr txBox="1">
            <a:spLocks/>
          </p:cNvSpPr>
          <p:nvPr/>
        </p:nvSpPr>
        <p:spPr>
          <a:xfrm>
            <a:off x="457200" y="274637"/>
            <a:ext cx="8229600" cy="1143000"/>
          </a:xfrm>
          <a:prstGeom prst="rect">
            <a:avLst/>
          </a:prstGeom>
          <a:noFill/>
          <a:ln>
            <a:noFill/>
          </a:ln>
        </p:spPr>
        <p:txBody>
          <a:bodyPr vert="horz" lIns="91425" tIns="45700" rIns="91425" bIns="45700" rtlCol="0" anchor="b" anchorCtr="0">
            <a:noAutofit/>
          </a:bodyPr>
          <a:lstStyle>
            <a:lvl1pPr algn="ctr" defTabSz="914629" rtl="0" eaLnBrk="1" latinLnBrk="0" hangingPunct="1">
              <a:spcBef>
                <a:spcPct val="0"/>
              </a:spcBef>
              <a:buNone/>
              <a:defRPr sz="8800" kern="1200">
                <a:solidFill>
                  <a:schemeClr val="tx1"/>
                </a:solidFill>
                <a:latin typeface="+mj-lt"/>
                <a:ea typeface="+mj-ea"/>
                <a:cs typeface="+mj-cs"/>
              </a:defRPr>
            </a:lvl1pPr>
          </a:lstStyle>
          <a:p>
            <a:pPr>
              <a:spcBef>
                <a:spcPts val="0"/>
              </a:spcBef>
              <a:buClr>
                <a:schemeClr val="accent1"/>
              </a:buClr>
              <a:buSzPct val="25000"/>
              <a:buFont typeface="Source Sans Pro"/>
              <a:buNone/>
            </a:pPr>
            <a:r>
              <a:rPr lang="en-US" sz="4600">
                <a:solidFill>
                  <a:schemeClr val="accent1"/>
                </a:solidFill>
                <a:latin typeface="Source Sans Pro"/>
                <a:ea typeface="Source Sans Pro"/>
                <a:cs typeface="Source Sans Pro"/>
                <a:sym typeface="Source Sans Pro"/>
              </a:rPr>
              <a:t>Share</a:t>
            </a:r>
            <a:endParaRPr lang="en-US" sz="4600"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63416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799322" y="5539803"/>
            <a:ext cx="18765848" cy="4511625"/>
          </a:xfrm>
        </p:spPr>
        <p:txBody>
          <a:bodyPr anchor="t">
            <a:noAutofit/>
          </a:bodyPr>
          <a:lstStyle/>
          <a:p>
            <a:pPr algn="l">
              <a:lnSpc>
                <a:spcPct val="80000"/>
              </a:lnSpc>
            </a:pPr>
            <a:r>
              <a:rPr lang="en-IE" sz="7000" b="1" spc="-150" dirty="0">
                <a:solidFill>
                  <a:schemeClr val="bg1"/>
                </a:solidFill>
              </a:rPr>
              <a:t>Transdisciplinary Teambuilding</a:t>
            </a:r>
          </a:p>
        </p:txBody>
      </p:sp>
      <p:sp>
        <p:nvSpPr>
          <p:cNvPr id="3" name="Subtítulo 2"/>
          <p:cNvSpPr>
            <a:spLocks noGrp="1"/>
          </p:cNvSpPr>
          <p:nvPr>
            <p:ph type="subTitle" idx="1"/>
          </p:nvPr>
        </p:nvSpPr>
        <p:spPr>
          <a:xfrm>
            <a:off x="3017415" y="7795616"/>
            <a:ext cx="21184496" cy="1738742"/>
          </a:xfrm>
        </p:spPr>
        <p:txBody>
          <a:bodyPr anchor="t">
            <a:normAutofit fontScale="62500" lnSpcReduction="20000"/>
          </a:bodyPr>
          <a:lstStyle/>
          <a:p>
            <a:pPr algn="l">
              <a:lnSpc>
                <a:spcPct val="90000"/>
              </a:lnSpc>
            </a:pPr>
            <a:r>
              <a:rPr lang="es-ES_tradnl" sz="4300" dirty="0">
                <a:solidFill>
                  <a:srgbClr val="FFFFFF"/>
                </a:solidFill>
              </a:rPr>
              <a:t>12 </a:t>
            </a:r>
            <a:r>
              <a:rPr lang="es-ES_tradnl" sz="4300" dirty="0" err="1">
                <a:solidFill>
                  <a:srgbClr val="FFFFFF"/>
                </a:solidFill>
              </a:rPr>
              <a:t>November</a:t>
            </a:r>
            <a:r>
              <a:rPr lang="es-ES_tradnl" sz="4300" dirty="0">
                <a:solidFill>
                  <a:srgbClr val="FFFFFF"/>
                </a:solidFill>
              </a:rPr>
              <a:t> 2020</a:t>
            </a:r>
          </a:p>
          <a:p>
            <a:pPr algn="l">
              <a:lnSpc>
                <a:spcPct val="90000"/>
              </a:lnSpc>
            </a:pPr>
            <a:r>
              <a:rPr lang="es-ES_tradnl" sz="4300" dirty="0">
                <a:solidFill>
                  <a:srgbClr val="FFFFFF"/>
                </a:solidFill>
              </a:rPr>
              <a:t>11:00 IST/ 12:00 CET</a:t>
            </a:r>
          </a:p>
          <a:p>
            <a:pPr algn="l">
              <a:lnSpc>
                <a:spcPct val="90000"/>
              </a:lnSpc>
            </a:pPr>
            <a:endParaRPr lang="es-ES_tradnl" sz="4300" dirty="0">
              <a:solidFill>
                <a:srgbClr val="FFFFFF"/>
              </a:solidFill>
            </a:endParaRPr>
          </a:p>
          <a:p>
            <a:pPr algn="l">
              <a:lnSpc>
                <a:spcPct val="90000"/>
              </a:lnSpc>
            </a:pPr>
            <a:r>
              <a:rPr lang="es-ES_tradnl" sz="4300" dirty="0" err="1">
                <a:solidFill>
                  <a:srgbClr val="FFFFFF"/>
                </a:solidFill>
              </a:rPr>
              <a:t>Recording</a:t>
            </a:r>
            <a:r>
              <a:rPr lang="es-ES_tradnl" sz="4300" dirty="0">
                <a:solidFill>
                  <a:srgbClr val="FFFFFF"/>
                </a:solidFill>
              </a:rPr>
              <a:t> </a:t>
            </a:r>
            <a:r>
              <a:rPr lang="es-ES_tradnl" sz="4300" dirty="0" err="1">
                <a:solidFill>
                  <a:srgbClr val="FFFFFF"/>
                </a:solidFill>
              </a:rPr>
              <a:t>session</a:t>
            </a:r>
            <a:endParaRPr lang="es-ES_tradnl" sz="4300" dirty="0">
              <a:solidFill>
                <a:srgbClr val="FFFFFF"/>
              </a:solidFill>
            </a:endParaRPr>
          </a:p>
        </p:txBody>
      </p:sp>
    </p:spTree>
    <p:extLst>
      <p:ext uri="{BB962C8B-B14F-4D97-AF65-F5344CB8AC3E}">
        <p14:creationId xmlns:p14="http://schemas.microsoft.com/office/powerpoint/2010/main" val="165992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Marcador de contenido 2"/>
          <p:cNvSpPr txBox="1">
            <a:spLocks/>
          </p:cNvSpPr>
          <p:nvPr/>
        </p:nvSpPr>
        <p:spPr>
          <a:xfrm>
            <a:off x="4212970" y="12034420"/>
            <a:ext cx="18764710" cy="823238"/>
          </a:xfrm>
          <a:prstGeom prst="rect">
            <a:avLst/>
          </a:prstGeom>
        </p:spPr>
        <p:txBody>
          <a:bodyPr vert="horz" lIns="182926" tIns="91463" rIns="182926" bIns="91463" rtlCol="0">
            <a:normAutofit/>
          </a:bodyPr>
          <a:lstStyle>
            <a:lvl1pPr marL="685971" indent="-685971" algn="l" defTabSz="914629" rtl="0" eaLnBrk="1" latinLnBrk="0" hangingPunct="1">
              <a:spcBef>
                <a:spcPct val="20000"/>
              </a:spcBef>
              <a:buFont typeface="Arial"/>
              <a:buChar char="•"/>
              <a:defRPr sz="6400" kern="1200">
                <a:solidFill>
                  <a:schemeClr val="tx1"/>
                </a:solidFill>
                <a:latin typeface="+mn-lt"/>
                <a:ea typeface="+mn-ea"/>
                <a:cs typeface="+mn-cs"/>
              </a:defRPr>
            </a:lvl1pPr>
            <a:lvl2pPr marL="1486271" indent="-571643" algn="l" defTabSz="914629" rtl="0" eaLnBrk="1" latinLnBrk="0" hangingPunct="1">
              <a:spcBef>
                <a:spcPct val="20000"/>
              </a:spcBef>
              <a:buFont typeface="Arial"/>
              <a:buChar char="–"/>
              <a:defRPr sz="5600" kern="1200">
                <a:solidFill>
                  <a:schemeClr val="tx1"/>
                </a:solidFill>
                <a:latin typeface="+mn-lt"/>
                <a:ea typeface="+mn-ea"/>
                <a:cs typeface="+mn-cs"/>
              </a:defRPr>
            </a:lvl2pPr>
            <a:lvl3pPr marL="2286572" indent="-457314" algn="l" defTabSz="914629" rtl="0" eaLnBrk="1" latinLnBrk="0" hangingPunct="1">
              <a:spcBef>
                <a:spcPct val="20000"/>
              </a:spcBef>
              <a:buFont typeface="Arial"/>
              <a:buChar char="•"/>
              <a:defRPr sz="4800" kern="1200">
                <a:solidFill>
                  <a:schemeClr val="tx1"/>
                </a:solidFill>
                <a:latin typeface="+mn-lt"/>
                <a:ea typeface="+mn-ea"/>
                <a:cs typeface="+mn-cs"/>
              </a:defRPr>
            </a:lvl3pPr>
            <a:lvl4pPr marL="3201200" indent="-457314" algn="l" defTabSz="914629" rtl="0" eaLnBrk="1" latinLnBrk="0" hangingPunct="1">
              <a:spcBef>
                <a:spcPct val="20000"/>
              </a:spcBef>
              <a:buFont typeface="Arial"/>
              <a:buChar char="–"/>
              <a:defRPr sz="4000" kern="1200">
                <a:solidFill>
                  <a:schemeClr val="tx1"/>
                </a:solidFill>
                <a:latin typeface="+mn-lt"/>
                <a:ea typeface="+mn-ea"/>
                <a:cs typeface="+mn-cs"/>
              </a:defRPr>
            </a:lvl4pPr>
            <a:lvl5pPr marL="4115829" indent="-457314" algn="l" defTabSz="914629" rtl="0" eaLnBrk="1" latinLnBrk="0" hangingPunct="1">
              <a:spcBef>
                <a:spcPct val="20000"/>
              </a:spcBef>
              <a:buFont typeface="Arial"/>
              <a:buChar char="»"/>
              <a:defRPr sz="4000" kern="1200">
                <a:solidFill>
                  <a:schemeClr val="tx1"/>
                </a:solidFill>
                <a:latin typeface="+mn-lt"/>
                <a:ea typeface="+mn-ea"/>
                <a:cs typeface="+mn-cs"/>
              </a:defRPr>
            </a:lvl5pPr>
            <a:lvl6pPr marL="5030457" indent="-457314" algn="l" defTabSz="914629" rtl="0" eaLnBrk="1" latinLnBrk="0" hangingPunct="1">
              <a:spcBef>
                <a:spcPct val="20000"/>
              </a:spcBef>
              <a:buFont typeface="Arial"/>
              <a:buChar char="•"/>
              <a:defRPr sz="4000" kern="1200">
                <a:solidFill>
                  <a:schemeClr val="tx1"/>
                </a:solidFill>
                <a:latin typeface="+mn-lt"/>
                <a:ea typeface="+mn-ea"/>
                <a:cs typeface="+mn-cs"/>
              </a:defRPr>
            </a:lvl6pPr>
            <a:lvl7pPr marL="5945086" indent="-457314" algn="l" defTabSz="914629" rtl="0" eaLnBrk="1" latinLnBrk="0" hangingPunct="1">
              <a:spcBef>
                <a:spcPct val="20000"/>
              </a:spcBef>
              <a:buFont typeface="Arial"/>
              <a:buChar char="•"/>
              <a:defRPr sz="4000" kern="1200">
                <a:solidFill>
                  <a:schemeClr val="tx1"/>
                </a:solidFill>
                <a:latin typeface="+mn-lt"/>
                <a:ea typeface="+mn-ea"/>
                <a:cs typeface="+mn-cs"/>
              </a:defRPr>
            </a:lvl7pPr>
            <a:lvl8pPr marL="6859715" indent="-457314" algn="l" defTabSz="914629" rtl="0" eaLnBrk="1" latinLnBrk="0" hangingPunct="1">
              <a:spcBef>
                <a:spcPct val="20000"/>
              </a:spcBef>
              <a:buFont typeface="Arial"/>
              <a:buChar char="•"/>
              <a:defRPr sz="4000" kern="1200">
                <a:solidFill>
                  <a:schemeClr val="tx1"/>
                </a:solidFill>
                <a:latin typeface="+mn-lt"/>
                <a:ea typeface="+mn-ea"/>
                <a:cs typeface="+mn-cs"/>
              </a:defRPr>
            </a:lvl8pPr>
            <a:lvl9pPr marL="7774343" indent="-457314" algn="l" defTabSz="914629" rtl="0" eaLnBrk="1" latinLnBrk="0" hangingPunct="1">
              <a:spcBef>
                <a:spcPct val="20000"/>
              </a:spcBef>
              <a:buFont typeface="Arial"/>
              <a:buChar char="•"/>
              <a:defRPr sz="4000" kern="1200">
                <a:solidFill>
                  <a:schemeClr val="tx1"/>
                </a:solidFill>
                <a:latin typeface="+mn-lt"/>
                <a:ea typeface="+mn-ea"/>
                <a:cs typeface="+mn-cs"/>
              </a:defRPr>
            </a:lvl9pPr>
          </a:lstStyle>
          <a:p>
            <a:pPr marL="0" indent="0" algn="r">
              <a:buFont typeface="Arial"/>
              <a:buNone/>
            </a:pPr>
            <a:r>
              <a:rPr lang="en-US" sz="3600" i="1">
                <a:solidFill>
                  <a:schemeClr val="bg1"/>
                </a:solidFill>
              </a:rPr>
              <a:t>Reconciling Humanity with the Planet by creating the university of the future</a:t>
            </a:r>
            <a:endParaRPr lang="es-ES" sz="3600" i="1" dirty="0">
              <a:solidFill>
                <a:schemeClr val="bg1"/>
              </a:solidFill>
            </a:endParaRPr>
          </a:p>
        </p:txBody>
      </p:sp>
      <p:sp>
        <p:nvSpPr>
          <p:cNvPr id="5" name="Title 1">
            <a:extLst>
              <a:ext uri="{FF2B5EF4-FFF2-40B4-BE49-F238E27FC236}">
                <a16:creationId xmlns:a16="http://schemas.microsoft.com/office/drawing/2014/main" id="{37C6EC95-E94D-4B09-A500-48F4B274BF8D}"/>
              </a:ext>
            </a:extLst>
          </p:cNvPr>
          <p:cNvSpPr>
            <a:spLocks noGrp="1"/>
          </p:cNvSpPr>
          <p:nvPr>
            <p:ph type="title"/>
          </p:nvPr>
        </p:nvSpPr>
        <p:spPr>
          <a:xfrm>
            <a:off x="6509799" y="575270"/>
            <a:ext cx="10434593" cy="2286000"/>
          </a:xfrm>
        </p:spPr>
        <p:txBody>
          <a:bodyPr>
            <a:normAutofit/>
          </a:bodyPr>
          <a:lstStyle>
            <a:defPPr>
              <a:defRPr lang="es-E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r>
              <a:rPr lang="en-US" sz="8400" b="1" dirty="0">
                <a:solidFill>
                  <a:schemeClr val="tx2"/>
                </a:solidFill>
                <a:latin typeface="+mj-lt"/>
              </a:rPr>
              <a:t>Agenda</a:t>
            </a:r>
            <a:endParaRPr lang="en-IE" sz="8400" b="1" dirty="0">
              <a:solidFill>
                <a:schemeClr val="tx2"/>
              </a:solidFill>
              <a:latin typeface="+mj-lt"/>
            </a:endParaRPr>
          </a:p>
        </p:txBody>
      </p:sp>
      <p:sp>
        <p:nvSpPr>
          <p:cNvPr id="2" name="TextBox 1">
            <a:extLst>
              <a:ext uri="{FF2B5EF4-FFF2-40B4-BE49-F238E27FC236}">
                <a16:creationId xmlns:a16="http://schemas.microsoft.com/office/drawing/2014/main" id="{BA47409F-ACD2-41B6-81C7-1BF7240F6892}"/>
              </a:ext>
            </a:extLst>
          </p:cNvPr>
          <p:cNvSpPr txBox="1"/>
          <p:nvPr/>
        </p:nvSpPr>
        <p:spPr>
          <a:xfrm>
            <a:off x="836853" y="3366954"/>
            <a:ext cx="23273450" cy="7971413"/>
          </a:xfrm>
          <a:prstGeom prst="rect">
            <a:avLst/>
          </a:prstGeom>
          <a:noFill/>
        </p:spPr>
        <p:txBody>
          <a:bodyPr wrap="square" rtlCol="0">
            <a:spAutoFit/>
          </a:bodyPr>
          <a:lstStyle/>
          <a:p>
            <a:pPr marL="685800" lvl="0" indent="-685800">
              <a:buFont typeface="Arial" panose="020B0604020202020204" pitchFamily="34" charset="0"/>
              <a:buChar char="•"/>
            </a:pPr>
            <a:r>
              <a:rPr lang="en-US" sz="5400" dirty="0">
                <a:solidFill>
                  <a:schemeClr val="accent1">
                    <a:lumMod val="75000"/>
                  </a:schemeClr>
                </a:solidFill>
                <a:effectLst/>
                <a:latin typeface="Calibri" panose="020F0502020204030204" pitchFamily="34" charset="0"/>
                <a:ea typeface="Times New Roman" panose="02020603050405020304" pitchFamily="18" charset="0"/>
              </a:rPr>
              <a:t> Icebreaker</a:t>
            </a:r>
          </a:p>
          <a:p>
            <a:pPr marL="685800" lvl="0" indent="-685800">
              <a:buFont typeface="Arial" panose="020B0604020202020204" pitchFamily="34" charset="0"/>
              <a:buChar char="•"/>
            </a:pPr>
            <a:r>
              <a:rPr lang="en-US" sz="5400" dirty="0">
                <a:solidFill>
                  <a:schemeClr val="accent1">
                    <a:lumMod val="75000"/>
                  </a:schemeClr>
                </a:solidFill>
                <a:latin typeface="Calibri" panose="020F0502020204030204" pitchFamily="34" charset="0"/>
              </a:rPr>
              <a:t> Introduction and rationale</a:t>
            </a:r>
          </a:p>
          <a:p>
            <a:pPr marL="685800" lvl="0" indent="-685800">
              <a:buFont typeface="Arial" panose="020B0604020202020204" pitchFamily="34" charset="0"/>
              <a:buChar char="•"/>
            </a:pPr>
            <a:r>
              <a:rPr lang="en-US" sz="5400" dirty="0">
                <a:solidFill>
                  <a:schemeClr val="accent1">
                    <a:lumMod val="75000"/>
                  </a:schemeClr>
                </a:solidFill>
                <a:latin typeface="Calibri" panose="020F0502020204030204" pitchFamily="34" charset="0"/>
              </a:rPr>
              <a:t> Introductions within groups</a:t>
            </a:r>
          </a:p>
          <a:p>
            <a:pPr marL="685800" lvl="0" indent="-685800">
              <a:buFont typeface="Arial" panose="020B0604020202020204" pitchFamily="34" charset="0"/>
              <a:buChar char="•"/>
            </a:pPr>
            <a:r>
              <a:rPr lang="en-US" sz="5400" dirty="0">
                <a:solidFill>
                  <a:schemeClr val="accent1">
                    <a:lumMod val="75000"/>
                  </a:schemeClr>
                </a:solidFill>
                <a:latin typeface="Calibri" panose="020F0502020204030204" pitchFamily="34" charset="0"/>
              </a:rPr>
              <a:t> Transdisciplinarity</a:t>
            </a:r>
          </a:p>
          <a:p>
            <a:pPr marL="685800" lvl="0" indent="-685800">
              <a:buFont typeface="Arial" panose="020B0604020202020204" pitchFamily="34" charset="0"/>
              <a:buChar char="•"/>
            </a:pPr>
            <a:r>
              <a:rPr lang="en-US" sz="5400" dirty="0">
                <a:solidFill>
                  <a:schemeClr val="accent1">
                    <a:lumMod val="75000"/>
                  </a:schemeClr>
                </a:solidFill>
                <a:latin typeface="Calibri" panose="020F0502020204030204" pitchFamily="34" charset="0"/>
              </a:rPr>
              <a:t> Synchronicity Activity </a:t>
            </a:r>
          </a:p>
          <a:p>
            <a:pPr marL="685800" lvl="0" indent="-685800">
              <a:buFont typeface="Arial" panose="020B0604020202020204" pitchFamily="34" charset="0"/>
              <a:buChar char="•"/>
            </a:pPr>
            <a:r>
              <a:rPr lang="en-US" sz="5400" dirty="0">
                <a:solidFill>
                  <a:schemeClr val="accent1">
                    <a:lumMod val="75000"/>
                  </a:schemeClr>
                </a:solidFill>
                <a:latin typeface="Calibri" panose="020F0502020204030204" pitchFamily="34" charset="0"/>
              </a:rPr>
              <a:t> Epistemological Perspectives </a:t>
            </a:r>
          </a:p>
          <a:p>
            <a:pPr marL="685800" lvl="0" indent="-685800">
              <a:buFont typeface="Arial" panose="020B0604020202020204" pitchFamily="34" charset="0"/>
              <a:buChar char="•"/>
            </a:pPr>
            <a:r>
              <a:rPr lang="en-US" sz="5400" dirty="0">
                <a:solidFill>
                  <a:schemeClr val="accent1">
                    <a:lumMod val="75000"/>
                  </a:schemeClr>
                </a:solidFill>
                <a:latin typeface="Calibri" panose="020F0502020204030204" pitchFamily="34" charset="0"/>
              </a:rPr>
              <a:t> Charter</a:t>
            </a:r>
          </a:p>
          <a:p>
            <a:pPr marL="685800" lvl="0" indent="-685800">
              <a:buFont typeface="Arial" panose="020B0604020202020204" pitchFamily="34" charset="0"/>
              <a:buChar char="•"/>
            </a:pPr>
            <a:r>
              <a:rPr lang="en-US" sz="5400" dirty="0">
                <a:solidFill>
                  <a:schemeClr val="accent1">
                    <a:lumMod val="75000"/>
                  </a:schemeClr>
                </a:solidFill>
                <a:latin typeface="Calibri" panose="020F0502020204030204" pitchFamily="34" charset="0"/>
              </a:rPr>
              <a:t> Conclusion</a:t>
            </a:r>
          </a:p>
          <a:p>
            <a:pPr lvl="0"/>
            <a:endParaRPr lang="en-US" sz="4400" dirty="0">
              <a:latin typeface="Calibri" panose="020F0502020204030204" pitchFamily="34" charset="0"/>
            </a:endParaRPr>
          </a:p>
          <a:p>
            <a:pPr marL="342900" lvl="0" indent="-342900">
              <a:buFont typeface="Symbol" panose="05050102010706020507" pitchFamily="18" charset="2"/>
              <a:buChar char=""/>
            </a:pPr>
            <a:endParaRPr lang="en-IE" dirty="0"/>
          </a:p>
        </p:txBody>
      </p:sp>
    </p:spTree>
    <p:extLst>
      <p:ext uri="{BB962C8B-B14F-4D97-AF65-F5344CB8AC3E}">
        <p14:creationId xmlns:p14="http://schemas.microsoft.com/office/powerpoint/2010/main" val="3495484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790681-AACE-44B1-821E-C49E74BD2BC5}"/>
              </a:ext>
            </a:extLst>
          </p:cNvPr>
          <p:cNvSpPr>
            <a:spLocks noGrp="1"/>
          </p:cNvSpPr>
          <p:nvPr>
            <p:ph type="title"/>
          </p:nvPr>
        </p:nvSpPr>
        <p:spPr>
          <a:xfrm>
            <a:off x="4441371" y="549275"/>
            <a:ext cx="18726604" cy="2286000"/>
          </a:xfrm>
        </p:spPr>
        <p:txBody>
          <a:bodyPr>
            <a:normAutofit/>
          </a:bodyPr>
          <a:lstStyle>
            <a:defPPr>
              <a:defRPr lang="es-E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r>
              <a:rPr lang="en-US" sz="8400" b="1" dirty="0">
                <a:solidFill>
                  <a:schemeClr val="bg1"/>
                </a:solidFill>
                <a:latin typeface="+mj-lt"/>
              </a:rPr>
              <a:t>CHARM-EU Transdisciplinarity (LERU)</a:t>
            </a:r>
            <a:endParaRPr lang="en-IE" sz="8400" b="1" dirty="0">
              <a:solidFill>
                <a:schemeClr val="bg1"/>
              </a:solidFill>
              <a:latin typeface="+mj-lt"/>
            </a:endParaRPr>
          </a:p>
        </p:txBody>
      </p:sp>
      <p:sp>
        <p:nvSpPr>
          <p:cNvPr id="4" name="Content Placeholder 2">
            <a:extLst>
              <a:ext uri="{FF2B5EF4-FFF2-40B4-BE49-F238E27FC236}">
                <a16:creationId xmlns:a16="http://schemas.microsoft.com/office/drawing/2014/main" id="{04F7DD63-0600-411E-BA24-9A65CC6F0688}"/>
              </a:ext>
            </a:extLst>
          </p:cNvPr>
          <p:cNvSpPr>
            <a:spLocks noGrp="1"/>
          </p:cNvSpPr>
          <p:nvPr>
            <p:ph idx="1"/>
          </p:nvPr>
        </p:nvSpPr>
        <p:spPr>
          <a:xfrm>
            <a:off x="1044334" y="4177646"/>
            <a:ext cx="22298505" cy="1672242"/>
          </a:xfrm>
        </p:spPr>
        <p:txBody>
          <a:bodyPr>
            <a:noAutofit/>
          </a:bodyPr>
          <a:lstStyle/>
          <a:p>
            <a:pPr marL="0" indent="0">
              <a:lnSpc>
                <a:spcPct val="150000"/>
              </a:lnSpc>
              <a:spcAft>
                <a:spcPts val="1000"/>
              </a:spcAft>
              <a:buNone/>
            </a:pPr>
            <a:r>
              <a:rPr lang="en-IE" sz="5200" b="1" dirty="0" err="1">
                <a:effectLst/>
                <a:latin typeface="Calibri" panose="020F0502020204030204" pitchFamily="34" charset="0"/>
                <a:ea typeface="MS Mincho" panose="02020609040205080304" pitchFamily="49" charset="-128"/>
                <a:cs typeface="Calibri" panose="020F0502020204030204" pitchFamily="34" charset="0"/>
              </a:rPr>
              <a:t>Multidisciplinarity</a:t>
            </a:r>
            <a:r>
              <a:rPr lang="en-IE" sz="5200" b="1" dirty="0">
                <a:effectLst/>
                <a:latin typeface="Calibri" panose="020F0502020204030204" pitchFamily="34" charset="0"/>
                <a:ea typeface="MS Mincho" panose="02020609040205080304" pitchFamily="49" charset="-128"/>
                <a:cs typeface="Calibri" panose="020F0502020204030204" pitchFamily="34" charset="0"/>
              </a:rPr>
              <a:t>: </a:t>
            </a:r>
            <a:r>
              <a:rPr lang="en-IE" sz="5200" dirty="0">
                <a:effectLst/>
                <a:latin typeface="Calibri" panose="020F0502020204030204" pitchFamily="34" charset="0"/>
                <a:ea typeface="MS Mincho" panose="02020609040205080304" pitchFamily="49" charset="-128"/>
                <a:cs typeface="Calibri" panose="020F0502020204030204" pitchFamily="34" charset="0"/>
              </a:rPr>
              <a:t>sequential analysis of a problem by disciplinary experts with few interactions between them. </a:t>
            </a:r>
          </a:p>
          <a:p>
            <a:pPr marL="0" indent="0">
              <a:lnSpc>
                <a:spcPct val="150000"/>
              </a:lnSpc>
              <a:spcAft>
                <a:spcPts val="1000"/>
              </a:spcAft>
              <a:buNone/>
            </a:pPr>
            <a:r>
              <a:rPr lang="en-IE" sz="5200" b="1" dirty="0">
                <a:latin typeface="Calibri" panose="020F0502020204030204" pitchFamily="34" charset="0"/>
                <a:ea typeface="MS Mincho" panose="02020609040205080304" pitchFamily="49" charset="-128"/>
                <a:cs typeface="Calibri" panose="020F0502020204030204" pitchFamily="34" charset="0"/>
              </a:rPr>
              <a:t>I</a:t>
            </a:r>
            <a:r>
              <a:rPr lang="en-IE" sz="5200" b="1" dirty="0">
                <a:effectLst/>
                <a:latin typeface="Calibri" panose="020F0502020204030204" pitchFamily="34" charset="0"/>
                <a:ea typeface="MS Mincho" panose="02020609040205080304" pitchFamily="49" charset="-128"/>
                <a:cs typeface="Calibri" panose="020F0502020204030204" pitchFamily="34" charset="0"/>
              </a:rPr>
              <a:t>nterdisciplinarity: </a:t>
            </a:r>
            <a:r>
              <a:rPr lang="en-IE" sz="5200" dirty="0">
                <a:effectLst/>
                <a:latin typeface="Calibri" panose="020F0502020204030204" pitchFamily="34" charset="0"/>
                <a:ea typeface="MS Mincho" panose="02020609040205080304" pitchFamily="49" charset="-128"/>
                <a:cs typeface="Calibri" panose="020F0502020204030204" pitchFamily="34" charset="0"/>
              </a:rPr>
              <a:t>growing interactions and efforts to integrate disciplinary insights with a scientific added value for the involved disciplines. </a:t>
            </a:r>
          </a:p>
          <a:p>
            <a:pPr marL="0" indent="0">
              <a:lnSpc>
                <a:spcPct val="150000"/>
              </a:lnSpc>
              <a:spcAft>
                <a:spcPts val="1000"/>
              </a:spcAft>
              <a:buNone/>
            </a:pPr>
            <a:r>
              <a:rPr lang="en-IE" sz="5200" b="1" dirty="0">
                <a:effectLst/>
                <a:latin typeface="Calibri" panose="020F0502020204030204" pitchFamily="34" charset="0"/>
                <a:ea typeface="MS Mincho" panose="02020609040205080304" pitchFamily="49" charset="-128"/>
                <a:cs typeface="Calibri" panose="020F0502020204030204" pitchFamily="34" charset="0"/>
              </a:rPr>
              <a:t>Transdisciplinarity</a:t>
            </a:r>
            <a:r>
              <a:rPr lang="en-IE" sz="5200" b="1" dirty="0">
                <a:latin typeface="Calibri" panose="020F0502020204030204" pitchFamily="34" charset="0"/>
                <a:ea typeface="MS Mincho" panose="02020609040205080304" pitchFamily="49" charset="-128"/>
                <a:cs typeface="Calibri" panose="020F0502020204030204" pitchFamily="34" charset="0"/>
              </a:rPr>
              <a:t>:</a:t>
            </a:r>
            <a:r>
              <a:rPr lang="en-IE" sz="5200" b="1" dirty="0">
                <a:effectLst/>
                <a:latin typeface="Calibri" panose="020F0502020204030204" pitchFamily="34" charset="0"/>
                <a:ea typeface="MS Mincho" panose="02020609040205080304" pitchFamily="49" charset="-128"/>
                <a:cs typeface="Calibri" panose="020F0502020204030204" pitchFamily="34" charset="0"/>
              </a:rPr>
              <a:t> </a:t>
            </a:r>
            <a:r>
              <a:rPr lang="en-IE" sz="5200" dirty="0">
                <a:effectLst/>
                <a:latin typeface="Calibri" panose="020F0502020204030204" pitchFamily="34" charset="0"/>
                <a:ea typeface="MS Mincho" panose="02020609040205080304" pitchFamily="49" charset="-128"/>
                <a:cs typeface="Calibri" panose="020F0502020204030204" pitchFamily="34" charset="0"/>
              </a:rPr>
              <a:t>interactions are extended outside academia to solve problems of societal importance through integration of knowledge from different actors.</a:t>
            </a:r>
            <a:endParaRPr lang="en-IE" sz="5200" dirty="0">
              <a:effectLst/>
              <a:latin typeface="Calibri" panose="020F0502020204030204" pitchFamily="34" charset="0"/>
              <a:ea typeface="MS Mincho" panose="02020609040205080304" pitchFamily="49" charset="-128"/>
              <a:cs typeface="Arial" panose="020B0604020202020204" pitchFamily="34" charset="0"/>
            </a:endParaRPr>
          </a:p>
          <a:p>
            <a:pPr marL="0" indent="0">
              <a:buNone/>
            </a:pPr>
            <a:br>
              <a:rPr lang="en-US" sz="3600" dirty="0"/>
            </a:br>
            <a:br>
              <a:rPr lang="en-US" sz="4800" dirty="0"/>
            </a:br>
            <a:endParaRPr lang="en-US" sz="4800" dirty="0">
              <a:solidFill>
                <a:srgbClr val="00A499"/>
              </a:solidFill>
            </a:endParaRPr>
          </a:p>
        </p:txBody>
      </p:sp>
    </p:spTree>
    <p:extLst>
      <p:ext uri="{BB962C8B-B14F-4D97-AF65-F5344CB8AC3E}">
        <p14:creationId xmlns:p14="http://schemas.microsoft.com/office/powerpoint/2010/main" val="118963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790681-AACE-44B1-821E-C49E74BD2BC5}"/>
              </a:ext>
            </a:extLst>
          </p:cNvPr>
          <p:cNvSpPr>
            <a:spLocks noGrp="1"/>
          </p:cNvSpPr>
          <p:nvPr>
            <p:ph type="title"/>
          </p:nvPr>
        </p:nvSpPr>
        <p:spPr>
          <a:xfrm>
            <a:off x="4441371" y="549275"/>
            <a:ext cx="18726604" cy="2286000"/>
          </a:xfrm>
        </p:spPr>
        <p:txBody>
          <a:bodyPr>
            <a:normAutofit/>
          </a:bodyPr>
          <a:lstStyle>
            <a:defPPr>
              <a:defRPr lang="es-E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r>
              <a:rPr lang="en-US" sz="8400" b="1" dirty="0">
                <a:solidFill>
                  <a:schemeClr val="bg1"/>
                </a:solidFill>
                <a:latin typeface="+mj-lt"/>
              </a:rPr>
              <a:t>Plurality of definitions</a:t>
            </a:r>
            <a:endParaRPr lang="en-IE" sz="8400" b="1" dirty="0">
              <a:solidFill>
                <a:schemeClr val="bg1"/>
              </a:solidFill>
              <a:latin typeface="+mj-lt"/>
            </a:endParaRPr>
          </a:p>
        </p:txBody>
      </p:sp>
      <p:pic>
        <p:nvPicPr>
          <p:cNvPr id="6" name="Content Placeholder 5" descr="Diagram&#10;&#10;Description automatically generated">
            <a:extLst>
              <a:ext uri="{FF2B5EF4-FFF2-40B4-BE49-F238E27FC236}">
                <a16:creationId xmlns:a16="http://schemas.microsoft.com/office/drawing/2014/main" id="{C066C950-1C79-431F-A5DE-D0515AADF609}"/>
              </a:ext>
            </a:extLst>
          </p:cNvPr>
          <p:cNvPicPr>
            <a:picLocks noGrp="1" noChangeAspect="1"/>
          </p:cNvPicPr>
          <p:nvPr>
            <p:ph idx="1"/>
          </p:nvPr>
        </p:nvPicPr>
        <p:blipFill rotWithShape="1">
          <a:blip r:embed="rId3"/>
          <a:srcRect t="24705"/>
          <a:stretch/>
        </p:blipFill>
        <p:spPr>
          <a:xfrm>
            <a:off x="3829722" y="3881535"/>
            <a:ext cx="16249756" cy="9834465"/>
          </a:xfrm>
        </p:spPr>
      </p:pic>
      <p:sp>
        <p:nvSpPr>
          <p:cNvPr id="8" name="TextBox 7">
            <a:extLst>
              <a:ext uri="{FF2B5EF4-FFF2-40B4-BE49-F238E27FC236}">
                <a16:creationId xmlns:a16="http://schemas.microsoft.com/office/drawing/2014/main" id="{0DFDE957-F2F2-43AE-B5D2-AFB9F71FC7DE}"/>
              </a:ext>
            </a:extLst>
          </p:cNvPr>
          <p:cNvSpPr txBox="1"/>
          <p:nvPr/>
        </p:nvSpPr>
        <p:spPr>
          <a:xfrm>
            <a:off x="1194318" y="4441371"/>
            <a:ext cx="3113379" cy="646331"/>
          </a:xfrm>
          <a:prstGeom prst="rect">
            <a:avLst/>
          </a:prstGeom>
          <a:noFill/>
        </p:spPr>
        <p:txBody>
          <a:bodyPr wrap="square" rtlCol="0">
            <a:spAutoFit/>
          </a:bodyPr>
          <a:lstStyle/>
          <a:p>
            <a:r>
              <a:rPr lang="en-US" dirty="0"/>
              <a:t>1970s</a:t>
            </a:r>
            <a:endParaRPr lang="en-IE" dirty="0"/>
          </a:p>
        </p:txBody>
      </p:sp>
      <p:sp>
        <p:nvSpPr>
          <p:cNvPr id="10" name="TextBox 9">
            <a:extLst>
              <a:ext uri="{FF2B5EF4-FFF2-40B4-BE49-F238E27FC236}">
                <a16:creationId xmlns:a16="http://schemas.microsoft.com/office/drawing/2014/main" id="{D2B906E8-254E-4302-B22E-CAFA22BECA8D}"/>
              </a:ext>
            </a:extLst>
          </p:cNvPr>
          <p:cNvSpPr txBox="1"/>
          <p:nvPr/>
        </p:nvSpPr>
        <p:spPr>
          <a:xfrm>
            <a:off x="19927078" y="4311037"/>
            <a:ext cx="3113379" cy="646331"/>
          </a:xfrm>
          <a:prstGeom prst="rect">
            <a:avLst/>
          </a:prstGeom>
          <a:noFill/>
        </p:spPr>
        <p:txBody>
          <a:bodyPr wrap="square" rtlCol="0">
            <a:spAutoFit/>
          </a:bodyPr>
          <a:lstStyle/>
          <a:p>
            <a:r>
              <a:rPr lang="en-US" dirty="0"/>
              <a:t>1970s</a:t>
            </a:r>
            <a:endParaRPr lang="en-IE" dirty="0"/>
          </a:p>
        </p:txBody>
      </p:sp>
      <p:sp>
        <p:nvSpPr>
          <p:cNvPr id="12" name="TextBox 11">
            <a:extLst>
              <a:ext uri="{FF2B5EF4-FFF2-40B4-BE49-F238E27FC236}">
                <a16:creationId xmlns:a16="http://schemas.microsoft.com/office/drawing/2014/main" id="{12766D30-78D1-4FB9-8CFB-60D6091A703C}"/>
              </a:ext>
            </a:extLst>
          </p:cNvPr>
          <p:cNvSpPr txBox="1"/>
          <p:nvPr/>
        </p:nvSpPr>
        <p:spPr>
          <a:xfrm>
            <a:off x="1514670" y="9408367"/>
            <a:ext cx="3113379" cy="646331"/>
          </a:xfrm>
          <a:prstGeom prst="rect">
            <a:avLst/>
          </a:prstGeom>
          <a:noFill/>
        </p:spPr>
        <p:txBody>
          <a:bodyPr wrap="square" rtlCol="0">
            <a:spAutoFit/>
          </a:bodyPr>
          <a:lstStyle/>
          <a:p>
            <a:r>
              <a:rPr lang="en-US" dirty="0"/>
              <a:t>1990s</a:t>
            </a:r>
            <a:endParaRPr lang="en-IE" dirty="0"/>
          </a:p>
        </p:txBody>
      </p:sp>
      <p:sp>
        <p:nvSpPr>
          <p:cNvPr id="14" name="TextBox 13">
            <a:extLst>
              <a:ext uri="{FF2B5EF4-FFF2-40B4-BE49-F238E27FC236}">
                <a16:creationId xmlns:a16="http://schemas.microsoft.com/office/drawing/2014/main" id="{FE5D4F8C-BA18-4245-A5A0-8AA0691DB590}"/>
              </a:ext>
            </a:extLst>
          </p:cNvPr>
          <p:cNvSpPr txBox="1"/>
          <p:nvPr/>
        </p:nvSpPr>
        <p:spPr>
          <a:xfrm>
            <a:off x="20079478" y="9237601"/>
            <a:ext cx="3113379" cy="646331"/>
          </a:xfrm>
          <a:prstGeom prst="rect">
            <a:avLst/>
          </a:prstGeom>
          <a:noFill/>
        </p:spPr>
        <p:txBody>
          <a:bodyPr wrap="square" rtlCol="0">
            <a:spAutoFit/>
          </a:bodyPr>
          <a:lstStyle/>
          <a:p>
            <a:r>
              <a:rPr lang="en-US" dirty="0"/>
              <a:t>1990s</a:t>
            </a:r>
            <a:endParaRPr lang="en-IE" dirty="0"/>
          </a:p>
        </p:txBody>
      </p:sp>
    </p:spTree>
    <p:extLst>
      <p:ext uri="{BB962C8B-B14F-4D97-AF65-F5344CB8AC3E}">
        <p14:creationId xmlns:p14="http://schemas.microsoft.com/office/powerpoint/2010/main" val="905332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790681-AACE-44B1-821E-C49E74BD2BC5}"/>
              </a:ext>
            </a:extLst>
          </p:cNvPr>
          <p:cNvSpPr>
            <a:spLocks noGrp="1"/>
          </p:cNvSpPr>
          <p:nvPr>
            <p:ph type="title"/>
          </p:nvPr>
        </p:nvSpPr>
        <p:spPr>
          <a:xfrm>
            <a:off x="3918858" y="903838"/>
            <a:ext cx="19622342" cy="2286000"/>
          </a:xfrm>
        </p:spPr>
        <p:txBody>
          <a:bodyPr>
            <a:normAutofit fontScale="90000"/>
          </a:bodyPr>
          <a:lstStyle>
            <a:defPPr>
              <a:defRPr lang="es-E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r>
              <a:rPr lang="en-US" sz="8800" dirty="0"/>
              <a:t>Swiss Tradition – Swiss Academies of Arts and Science – ETH Zurich – Christian Pohl et al.</a:t>
            </a:r>
            <a:br>
              <a:rPr lang="en-US" sz="8800" dirty="0"/>
            </a:br>
            <a:endParaRPr lang="en-US" sz="8800" dirty="0">
              <a:solidFill>
                <a:schemeClr val="bg1"/>
              </a:solidFill>
            </a:endParaRPr>
          </a:p>
        </p:txBody>
      </p:sp>
      <p:sp>
        <p:nvSpPr>
          <p:cNvPr id="4" name="Content Placeholder 2">
            <a:extLst>
              <a:ext uri="{FF2B5EF4-FFF2-40B4-BE49-F238E27FC236}">
                <a16:creationId xmlns:a16="http://schemas.microsoft.com/office/drawing/2014/main" id="{04F7DD63-0600-411E-BA24-9A65CC6F0688}"/>
              </a:ext>
            </a:extLst>
          </p:cNvPr>
          <p:cNvSpPr>
            <a:spLocks noGrp="1"/>
          </p:cNvSpPr>
          <p:nvPr>
            <p:ph idx="1"/>
          </p:nvPr>
        </p:nvSpPr>
        <p:spPr>
          <a:xfrm>
            <a:off x="1028026" y="5774223"/>
            <a:ext cx="9496904" cy="1672242"/>
          </a:xfrm>
        </p:spPr>
        <p:txBody>
          <a:bodyPr>
            <a:noAutofit/>
          </a:bodyPr>
          <a:lstStyle/>
          <a:p>
            <a:pPr marL="0" indent="0">
              <a:buNone/>
            </a:pPr>
            <a:r>
              <a:rPr lang="en-US" sz="3600" dirty="0"/>
              <a:t>Step 1: Socially relevant problem field</a:t>
            </a:r>
          </a:p>
          <a:p>
            <a:pPr marL="0" indent="0">
              <a:buNone/>
            </a:pPr>
            <a:endParaRPr lang="en-US" sz="3600" dirty="0"/>
          </a:p>
          <a:p>
            <a:pPr marL="0" indent="0">
              <a:buNone/>
            </a:pPr>
            <a:r>
              <a:rPr lang="en-US" sz="3600" dirty="0"/>
              <a:t>Step 2: Within this field, identify, structure, </a:t>
            </a:r>
            <a:r>
              <a:rPr lang="en-US" sz="3600" dirty="0" err="1"/>
              <a:t>analyse</a:t>
            </a:r>
            <a:r>
              <a:rPr lang="en-US" sz="3600" dirty="0"/>
              <a:t> and deal with specific problems in such a way that it can: </a:t>
            </a:r>
            <a:br>
              <a:rPr lang="en-US" sz="3600" dirty="0"/>
            </a:br>
            <a:br>
              <a:rPr lang="en-US" sz="3600" dirty="0"/>
            </a:br>
            <a:r>
              <a:rPr lang="en-US" sz="3600" dirty="0"/>
              <a:t>a) grasp the complexity of problems; </a:t>
            </a:r>
            <a:br>
              <a:rPr lang="en-US" sz="3600" dirty="0"/>
            </a:br>
            <a:r>
              <a:rPr lang="en-US" sz="3600" dirty="0"/>
              <a:t>b) take into account the diversity of life-world and scientific perceptions of problems; </a:t>
            </a:r>
            <a:br>
              <a:rPr lang="en-US" sz="3600" dirty="0"/>
            </a:br>
            <a:r>
              <a:rPr lang="en-US" sz="3600" dirty="0"/>
              <a:t>c) link abstract and case-specific knowledge, and</a:t>
            </a:r>
            <a:br>
              <a:rPr lang="en-US" sz="3600" dirty="0"/>
            </a:br>
            <a:r>
              <a:rPr lang="en-US" sz="3600" dirty="0"/>
              <a:t>d) develop knowledge and practices that promote what is perceived to be the common good.</a:t>
            </a:r>
          </a:p>
        </p:txBody>
      </p:sp>
      <p:sp>
        <p:nvSpPr>
          <p:cNvPr id="6" name="Content Placeholder 2">
            <a:extLst>
              <a:ext uri="{FF2B5EF4-FFF2-40B4-BE49-F238E27FC236}">
                <a16:creationId xmlns:a16="http://schemas.microsoft.com/office/drawing/2014/main" id="{B286431F-2B4C-45FA-8019-EDE6D7B53609}"/>
              </a:ext>
            </a:extLst>
          </p:cNvPr>
          <p:cNvSpPr txBox="1">
            <a:spLocks/>
          </p:cNvSpPr>
          <p:nvPr/>
        </p:nvSpPr>
        <p:spPr>
          <a:xfrm>
            <a:off x="12750385" y="5665146"/>
            <a:ext cx="10240243" cy="1672242"/>
          </a:xfrm>
          <a:prstGeom prst="rect">
            <a:avLst/>
          </a:prstGeom>
        </p:spPr>
        <p:txBody>
          <a:bodyPr vert="horz" lIns="182926" tIns="91463" rIns="182926" bIns="91463" rtlCol="0">
            <a:noAutofit/>
          </a:bodyPr>
          <a:lstStyle>
            <a:lvl1pPr marL="685971" indent="-685971" algn="l" defTabSz="914629" rtl="0" eaLnBrk="1" latinLnBrk="0" hangingPunct="1">
              <a:spcBef>
                <a:spcPct val="20000"/>
              </a:spcBef>
              <a:buFont typeface="Arial"/>
              <a:buChar char="•"/>
              <a:defRPr sz="6400" kern="1200">
                <a:solidFill>
                  <a:schemeClr val="tx1"/>
                </a:solidFill>
                <a:latin typeface="+mn-lt"/>
                <a:ea typeface="+mn-ea"/>
                <a:cs typeface="+mn-cs"/>
              </a:defRPr>
            </a:lvl1pPr>
            <a:lvl2pPr marL="1486271" indent="-571643" algn="l" defTabSz="914629" rtl="0" eaLnBrk="1" latinLnBrk="0" hangingPunct="1">
              <a:spcBef>
                <a:spcPct val="20000"/>
              </a:spcBef>
              <a:buFont typeface="Arial"/>
              <a:buChar char="–"/>
              <a:defRPr sz="5600" kern="1200">
                <a:solidFill>
                  <a:schemeClr val="tx1"/>
                </a:solidFill>
                <a:latin typeface="+mn-lt"/>
                <a:ea typeface="+mn-ea"/>
                <a:cs typeface="+mn-cs"/>
              </a:defRPr>
            </a:lvl2pPr>
            <a:lvl3pPr marL="2286572" indent="-457314" algn="l" defTabSz="914629" rtl="0" eaLnBrk="1" latinLnBrk="0" hangingPunct="1">
              <a:spcBef>
                <a:spcPct val="20000"/>
              </a:spcBef>
              <a:buFont typeface="Arial"/>
              <a:buChar char="•"/>
              <a:defRPr sz="4800" kern="1200">
                <a:solidFill>
                  <a:schemeClr val="tx1"/>
                </a:solidFill>
                <a:latin typeface="+mn-lt"/>
                <a:ea typeface="+mn-ea"/>
                <a:cs typeface="+mn-cs"/>
              </a:defRPr>
            </a:lvl3pPr>
            <a:lvl4pPr marL="3201200" indent="-457314" algn="l" defTabSz="914629" rtl="0" eaLnBrk="1" latinLnBrk="0" hangingPunct="1">
              <a:spcBef>
                <a:spcPct val="20000"/>
              </a:spcBef>
              <a:buFont typeface="Arial"/>
              <a:buChar char="–"/>
              <a:defRPr sz="4000" kern="1200">
                <a:solidFill>
                  <a:schemeClr val="tx1"/>
                </a:solidFill>
                <a:latin typeface="+mn-lt"/>
                <a:ea typeface="+mn-ea"/>
                <a:cs typeface="+mn-cs"/>
              </a:defRPr>
            </a:lvl4pPr>
            <a:lvl5pPr marL="4115829" indent="-457314" algn="l" defTabSz="914629" rtl="0" eaLnBrk="1" latinLnBrk="0" hangingPunct="1">
              <a:spcBef>
                <a:spcPct val="20000"/>
              </a:spcBef>
              <a:buFont typeface="Arial"/>
              <a:buChar char="»"/>
              <a:defRPr sz="4000" kern="1200">
                <a:solidFill>
                  <a:schemeClr val="tx1"/>
                </a:solidFill>
                <a:latin typeface="+mn-lt"/>
                <a:ea typeface="+mn-ea"/>
                <a:cs typeface="+mn-cs"/>
              </a:defRPr>
            </a:lvl5pPr>
            <a:lvl6pPr marL="5030457" indent="-457314" algn="l" defTabSz="914629" rtl="0" eaLnBrk="1" latinLnBrk="0" hangingPunct="1">
              <a:spcBef>
                <a:spcPct val="20000"/>
              </a:spcBef>
              <a:buFont typeface="Arial"/>
              <a:buChar char="•"/>
              <a:defRPr sz="4000" kern="1200">
                <a:solidFill>
                  <a:schemeClr val="tx1"/>
                </a:solidFill>
                <a:latin typeface="+mn-lt"/>
                <a:ea typeface="+mn-ea"/>
                <a:cs typeface="+mn-cs"/>
              </a:defRPr>
            </a:lvl6pPr>
            <a:lvl7pPr marL="5945086" indent="-457314" algn="l" defTabSz="914629" rtl="0" eaLnBrk="1" latinLnBrk="0" hangingPunct="1">
              <a:spcBef>
                <a:spcPct val="20000"/>
              </a:spcBef>
              <a:buFont typeface="Arial"/>
              <a:buChar char="•"/>
              <a:defRPr sz="4000" kern="1200">
                <a:solidFill>
                  <a:schemeClr val="tx1"/>
                </a:solidFill>
                <a:latin typeface="+mn-lt"/>
                <a:ea typeface="+mn-ea"/>
                <a:cs typeface="+mn-cs"/>
              </a:defRPr>
            </a:lvl7pPr>
            <a:lvl8pPr marL="6859715" indent="-457314" algn="l" defTabSz="914629" rtl="0" eaLnBrk="1" latinLnBrk="0" hangingPunct="1">
              <a:spcBef>
                <a:spcPct val="20000"/>
              </a:spcBef>
              <a:buFont typeface="Arial"/>
              <a:buChar char="•"/>
              <a:defRPr sz="4000" kern="1200">
                <a:solidFill>
                  <a:schemeClr val="tx1"/>
                </a:solidFill>
                <a:latin typeface="+mn-lt"/>
                <a:ea typeface="+mn-ea"/>
                <a:cs typeface="+mn-cs"/>
              </a:defRPr>
            </a:lvl8pPr>
            <a:lvl9pPr marL="7774343" indent="-457314" algn="l" defTabSz="914629" rtl="0" eaLnBrk="1" latinLnBrk="0" hangingPunct="1">
              <a:spcBef>
                <a:spcPct val="20000"/>
              </a:spcBef>
              <a:buFont typeface="Arial"/>
              <a:buChar char="•"/>
              <a:defRPr sz="4000" kern="1200">
                <a:solidFill>
                  <a:schemeClr val="tx1"/>
                </a:solidFill>
                <a:latin typeface="+mn-lt"/>
                <a:ea typeface="+mn-ea"/>
                <a:cs typeface="+mn-cs"/>
              </a:defRPr>
            </a:lvl9pPr>
          </a:lstStyle>
          <a:p>
            <a:pPr marL="0" indent="0">
              <a:buFont typeface="Arial"/>
              <a:buNone/>
            </a:pPr>
            <a:r>
              <a:rPr lang="en-US" sz="3600" dirty="0">
                <a:latin typeface="Calibri" panose="020F0502020204030204" pitchFamily="34" charset="0"/>
              </a:rPr>
              <a:t>Disciplinary contributions connected to examining a societal challenge are framed as follows: </a:t>
            </a:r>
            <a:br>
              <a:rPr lang="en-US" sz="3600" dirty="0">
                <a:latin typeface="Calibri" panose="020F0502020204030204" pitchFamily="34" charset="0"/>
              </a:rPr>
            </a:br>
            <a:endParaRPr lang="en-US" sz="3600" dirty="0"/>
          </a:p>
          <a:p>
            <a:pPr fontAlgn="base">
              <a:buFont typeface="Arial" panose="020B0604020202020204" pitchFamily="34" charset="0"/>
              <a:buChar char="•"/>
            </a:pPr>
            <a:r>
              <a:rPr lang="en-US" sz="3600" b="1" i="1" dirty="0">
                <a:latin typeface="Calibri" panose="020F0502020204030204" pitchFamily="34" charset="0"/>
              </a:rPr>
              <a:t>Knowledge about what is</a:t>
            </a:r>
            <a:r>
              <a:rPr lang="en-US" sz="3600" i="1" dirty="0">
                <a:latin typeface="Calibri" panose="020F0502020204030204" pitchFamily="34" charset="0"/>
              </a:rPr>
              <a:t> (systems knowledge);</a:t>
            </a:r>
            <a:r>
              <a:rPr lang="en-US" sz="3600" dirty="0">
                <a:latin typeface="Calibri" panose="020F0502020204030204" pitchFamily="34" charset="0"/>
              </a:rPr>
              <a:t> </a:t>
            </a:r>
            <a:br>
              <a:rPr lang="en-US" sz="3600" dirty="0">
                <a:latin typeface="Calibri" panose="020F0502020204030204" pitchFamily="34" charset="0"/>
              </a:rPr>
            </a:br>
            <a:endParaRPr lang="en-US" sz="3600" dirty="0">
              <a:latin typeface="Calibri" panose="020F0502020204030204" pitchFamily="34" charset="0"/>
            </a:endParaRPr>
          </a:p>
          <a:p>
            <a:pPr fontAlgn="base">
              <a:buFont typeface="Arial" panose="020B0604020202020204" pitchFamily="34" charset="0"/>
              <a:buChar char="•"/>
            </a:pPr>
            <a:r>
              <a:rPr lang="en-US" sz="3600" b="1" i="1" dirty="0">
                <a:latin typeface="Calibri" panose="020F0502020204030204" pitchFamily="34" charset="0"/>
              </a:rPr>
              <a:t>Knowledge about what should or should not be</a:t>
            </a:r>
            <a:r>
              <a:rPr lang="en-US" sz="3600" i="1" dirty="0">
                <a:latin typeface="Calibri" panose="020F0502020204030204" pitchFamily="34" charset="0"/>
              </a:rPr>
              <a:t> (target knowledge);</a:t>
            </a:r>
            <a:r>
              <a:rPr lang="en-US" sz="3600" dirty="0">
                <a:latin typeface="Calibri" panose="020F0502020204030204" pitchFamily="34" charset="0"/>
              </a:rPr>
              <a:t> </a:t>
            </a:r>
            <a:br>
              <a:rPr lang="en-US" sz="3600" dirty="0">
                <a:latin typeface="Calibri" panose="020F0502020204030204" pitchFamily="34" charset="0"/>
              </a:rPr>
            </a:br>
            <a:endParaRPr lang="en-US" sz="3600" dirty="0">
              <a:latin typeface="Calibri" panose="020F0502020204030204" pitchFamily="34" charset="0"/>
            </a:endParaRPr>
          </a:p>
          <a:p>
            <a:pPr fontAlgn="base">
              <a:buFont typeface="Arial" panose="020B0604020202020204" pitchFamily="34" charset="0"/>
              <a:buChar char="•"/>
            </a:pPr>
            <a:r>
              <a:rPr lang="en-US" sz="3600" b="1" i="1" dirty="0">
                <a:latin typeface="Calibri" panose="020F0502020204030204" pitchFamily="34" charset="0"/>
              </a:rPr>
              <a:t>Knowledge about how to get from where we are to where we should be</a:t>
            </a:r>
            <a:r>
              <a:rPr lang="en-US" sz="3600" i="1" dirty="0">
                <a:latin typeface="Calibri" panose="020F0502020204030204" pitchFamily="34" charset="0"/>
              </a:rPr>
              <a:t> </a:t>
            </a:r>
            <a:br>
              <a:rPr lang="en-US" sz="3600" i="1" dirty="0">
                <a:latin typeface="Calibri" panose="020F0502020204030204" pitchFamily="34" charset="0"/>
              </a:rPr>
            </a:br>
            <a:r>
              <a:rPr lang="en-US" sz="3600" i="1" dirty="0">
                <a:latin typeface="Calibri" panose="020F0502020204030204" pitchFamily="34" charset="0"/>
              </a:rPr>
              <a:t>(transformation knowledge).</a:t>
            </a:r>
            <a:r>
              <a:rPr lang="en-US" sz="3600" dirty="0">
                <a:latin typeface="Calibri" panose="020F0502020204030204" pitchFamily="34" charset="0"/>
              </a:rPr>
              <a:t> </a:t>
            </a:r>
          </a:p>
          <a:p>
            <a:pPr marL="0" indent="0">
              <a:buFont typeface="Arial"/>
              <a:buNone/>
            </a:pPr>
            <a:endParaRPr lang="en-US" sz="4800" dirty="0"/>
          </a:p>
        </p:txBody>
      </p:sp>
      <p:sp>
        <p:nvSpPr>
          <p:cNvPr id="8" name="Content Placeholder 2">
            <a:extLst>
              <a:ext uri="{FF2B5EF4-FFF2-40B4-BE49-F238E27FC236}">
                <a16:creationId xmlns:a16="http://schemas.microsoft.com/office/drawing/2014/main" id="{886E426B-38F2-4ECC-85F6-5AB6DB885621}"/>
              </a:ext>
            </a:extLst>
          </p:cNvPr>
          <p:cNvSpPr txBox="1">
            <a:spLocks/>
          </p:cNvSpPr>
          <p:nvPr/>
        </p:nvSpPr>
        <p:spPr>
          <a:xfrm>
            <a:off x="1046687" y="3712989"/>
            <a:ext cx="9496904" cy="1672242"/>
          </a:xfrm>
          <a:prstGeom prst="rect">
            <a:avLst/>
          </a:prstGeom>
        </p:spPr>
        <p:txBody>
          <a:bodyPr vert="horz" lIns="182926" tIns="91463" rIns="182926" bIns="91463" rtlCol="0">
            <a:noAutofit/>
          </a:bodyPr>
          <a:lstStyle>
            <a:lvl1pPr marL="685971" indent="-685971" algn="l" defTabSz="914629" rtl="0" eaLnBrk="1" latinLnBrk="0" hangingPunct="1">
              <a:spcBef>
                <a:spcPct val="20000"/>
              </a:spcBef>
              <a:buFont typeface="Arial"/>
              <a:buChar char="•"/>
              <a:defRPr sz="6400" kern="1200">
                <a:solidFill>
                  <a:schemeClr val="tx1"/>
                </a:solidFill>
                <a:latin typeface="+mn-lt"/>
                <a:ea typeface="+mn-ea"/>
                <a:cs typeface="+mn-cs"/>
              </a:defRPr>
            </a:lvl1pPr>
            <a:lvl2pPr marL="1486271" indent="-571643" algn="l" defTabSz="914629" rtl="0" eaLnBrk="1" latinLnBrk="0" hangingPunct="1">
              <a:spcBef>
                <a:spcPct val="20000"/>
              </a:spcBef>
              <a:buFont typeface="Arial"/>
              <a:buChar char="–"/>
              <a:defRPr sz="5600" kern="1200">
                <a:solidFill>
                  <a:schemeClr val="tx1"/>
                </a:solidFill>
                <a:latin typeface="+mn-lt"/>
                <a:ea typeface="+mn-ea"/>
                <a:cs typeface="+mn-cs"/>
              </a:defRPr>
            </a:lvl2pPr>
            <a:lvl3pPr marL="2286572" indent="-457314" algn="l" defTabSz="914629" rtl="0" eaLnBrk="1" latinLnBrk="0" hangingPunct="1">
              <a:spcBef>
                <a:spcPct val="20000"/>
              </a:spcBef>
              <a:buFont typeface="Arial"/>
              <a:buChar char="•"/>
              <a:defRPr sz="4800" kern="1200">
                <a:solidFill>
                  <a:schemeClr val="tx1"/>
                </a:solidFill>
                <a:latin typeface="+mn-lt"/>
                <a:ea typeface="+mn-ea"/>
                <a:cs typeface="+mn-cs"/>
              </a:defRPr>
            </a:lvl3pPr>
            <a:lvl4pPr marL="3201200" indent="-457314" algn="l" defTabSz="914629" rtl="0" eaLnBrk="1" latinLnBrk="0" hangingPunct="1">
              <a:spcBef>
                <a:spcPct val="20000"/>
              </a:spcBef>
              <a:buFont typeface="Arial"/>
              <a:buChar char="–"/>
              <a:defRPr sz="4000" kern="1200">
                <a:solidFill>
                  <a:schemeClr val="tx1"/>
                </a:solidFill>
                <a:latin typeface="+mn-lt"/>
                <a:ea typeface="+mn-ea"/>
                <a:cs typeface="+mn-cs"/>
              </a:defRPr>
            </a:lvl4pPr>
            <a:lvl5pPr marL="4115829" indent="-457314" algn="l" defTabSz="914629" rtl="0" eaLnBrk="1" latinLnBrk="0" hangingPunct="1">
              <a:spcBef>
                <a:spcPct val="20000"/>
              </a:spcBef>
              <a:buFont typeface="Arial"/>
              <a:buChar char="»"/>
              <a:defRPr sz="4000" kern="1200">
                <a:solidFill>
                  <a:schemeClr val="tx1"/>
                </a:solidFill>
                <a:latin typeface="+mn-lt"/>
                <a:ea typeface="+mn-ea"/>
                <a:cs typeface="+mn-cs"/>
              </a:defRPr>
            </a:lvl5pPr>
            <a:lvl6pPr marL="5030457" indent="-457314" algn="l" defTabSz="914629" rtl="0" eaLnBrk="1" latinLnBrk="0" hangingPunct="1">
              <a:spcBef>
                <a:spcPct val="20000"/>
              </a:spcBef>
              <a:buFont typeface="Arial"/>
              <a:buChar char="•"/>
              <a:defRPr sz="4000" kern="1200">
                <a:solidFill>
                  <a:schemeClr val="tx1"/>
                </a:solidFill>
                <a:latin typeface="+mn-lt"/>
                <a:ea typeface="+mn-ea"/>
                <a:cs typeface="+mn-cs"/>
              </a:defRPr>
            </a:lvl6pPr>
            <a:lvl7pPr marL="5945086" indent="-457314" algn="l" defTabSz="914629" rtl="0" eaLnBrk="1" latinLnBrk="0" hangingPunct="1">
              <a:spcBef>
                <a:spcPct val="20000"/>
              </a:spcBef>
              <a:buFont typeface="Arial"/>
              <a:buChar char="•"/>
              <a:defRPr sz="4000" kern="1200">
                <a:solidFill>
                  <a:schemeClr val="tx1"/>
                </a:solidFill>
                <a:latin typeface="+mn-lt"/>
                <a:ea typeface="+mn-ea"/>
                <a:cs typeface="+mn-cs"/>
              </a:defRPr>
            </a:lvl7pPr>
            <a:lvl8pPr marL="6859715" indent="-457314" algn="l" defTabSz="914629" rtl="0" eaLnBrk="1" latinLnBrk="0" hangingPunct="1">
              <a:spcBef>
                <a:spcPct val="20000"/>
              </a:spcBef>
              <a:buFont typeface="Arial"/>
              <a:buChar char="•"/>
              <a:defRPr sz="4000" kern="1200">
                <a:solidFill>
                  <a:schemeClr val="tx1"/>
                </a:solidFill>
                <a:latin typeface="+mn-lt"/>
                <a:ea typeface="+mn-ea"/>
                <a:cs typeface="+mn-cs"/>
              </a:defRPr>
            </a:lvl8pPr>
            <a:lvl9pPr marL="7774343" indent="-457314" algn="l" defTabSz="914629" rtl="0" eaLnBrk="1" latinLnBrk="0" hangingPunct="1">
              <a:spcBef>
                <a:spcPct val="20000"/>
              </a:spcBef>
              <a:buFont typeface="Arial"/>
              <a:buChar char="•"/>
              <a:defRPr sz="4000" kern="1200">
                <a:solidFill>
                  <a:schemeClr val="tx1"/>
                </a:solidFill>
                <a:latin typeface="+mn-lt"/>
                <a:ea typeface="+mn-ea"/>
                <a:cs typeface="+mn-cs"/>
              </a:defRPr>
            </a:lvl9pPr>
          </a:lstStyle>
          <a:p>
            <a:pPr marL="0" indent="0">
              <a:buFont typeface="Arial"/>
              <a:buNone/>
            </a:pPr>
            <a:r>
              <a:rPr lang="en-US" sz="5400" b="1" dirty="0">
                <a:solidFill>
                  <a:schemeClr val="accent1">
                    <a:lumMod val="75000"/>
                  </a:schemeClr>
                </a:solidFill>
              </a:rPr>
              <a:t>Purpose Problem Solving: </a:t>
            </a:r>
            <a:br>
              <a:rPr lang="en-US" sz="5400" b="1" dirty="0">
                <a:solidFill>
                  <a:schemeClr val="accent1">
                    <a:lumMod val="75000"/>
                  </a:schemeClr>
                </a:solidFill>
              </a:rPr>
            </a:br>
            <a:r>
              <a:rPr lang="en-US" sz="5400" b="1" dirty="0">
                <a:solidFill>
                  <a:schemeClr val="accent1">
                    <a:lumMod val="75000"/>
                  </a:schemeClr>
                </a:solidFill>
              </a:rPr>
              <a:t>Co-production of Knowledge</a:t>
            </a:r>
          </a:p>
        </p:txBody>
      </p:sp>
      <p:sp>
        <p:nvSpPr>
          <p:cNvPr id="2" name="Content Placeholder 2">
            <a:extLst>
              <a:ext uri="{FF2B5EF4-FFF2-40B4-BE49-F238E27FC236}">
                <a16:creationId xmlns:a16="http://schemas.microsoft.com/office/drawing/2014/main" id="{75AD7743-071F-4EF2-BAB4-6FFAF0D99CBE}"/>
              </a:ext>
            </a:extLst>
          </p:cNvPr>
          <p:cNvSpPr txBox="1">
            <a:spLocks/>
          </p:cNvSpPr>
          <p:nvPr/>
        </p:nvSpPr>
        <p:spPr>
          <a:xfrm>
            <a:off x="12694403" y="3806293"/>
            <a:ext cx="9496904" cy="1672242"/>
          </a:xfrm>
          <a:prstGeom prst="rect">
            <a:avLst/>
          </a:prstGeom>
        </p:spPr>
        <p:txBody>
          <a:bodyPr vert="horz" lIns="182926" tIns="91463" rIns="182926" bIns="91463" rtlCol="0">
            <a:noAutofit/>
          </a:bodyPr>
          <a:lstStyle>
            <a:lvl1pPr marL="685971" indent="-685971" algn="l" defTabSz="914629" rtl="0" eaLnBrk="1" latinLnBrk="0" hangingPunct="1">
              <a:spcBef>
                <a:spcPct val="20000"/>
              </a:spcBef>
              <a:buFont typeface="Arial"/>
              <a:buChar char="•"/>
              <a:defRPr sz="6400" kern="1200">
                <a:solidFill>
                  <a:schemeClr val="tx1"/>
                </a:solidFill>
                <a:latin typeface="+mn-lt"/>
                <a:ea typeface="+mn-ea"/>
                <a:cs typeface="+mn-cs"/>
              </a:defRPr>
            </a:lvl1pPr>
            <a:lvl2pPr marL="1486271" indent="-571643" algn="l" defTabSz="914629" rtl="0" eaLnBrk="1" latinLnBrk="0" hangingPunct="1">
              <a:spcBef>
                <a:spcPct val="20000"/>
              </a:spcBef>
              <a:buFont typeface="Arial"/>
              <a:buChar char="–"/>
              <a:defRPr sz="5600" kern="1200">
                <a:solidFill>
                  <a:schemeClr val="tx1"/>
                </a:solidFill>
                <a:latin typeface="+mn-lt"/>
                <a:ea typeface="+mn-ea"/>
                <a:cs typeface="+mn-cs"/>
              </a:defRPr>
            </a:lvl2pPr>
            <a:lvl3pPr marL="2286572" indent="-457314" algn="l" defTabSz="914629" rtl="0" eaLnBrk="1" latinLnBrk="0" hangingPunct="1">
              <a:spcBef>
                <a:spcPct val="20000"/>
              </a:spcBef>
              <a:buFont typeface="Arial"/>
              <a:buChar char="•"/>
              <a:defRPr sz="4800" kern="1200">
                <a:solidFill>
                  <a:schemeClr val="tx1"/>
                </a:solidFill>
                <a:latin typeface="+mn-lt"/>
                <a:ea typeface="+mn-ea"/>
                <a:cs typeface="+mn-cs"/>
              </a:defRPr>
            </a:lvl3pPr>
            <a:lvl4pPr marL="3201200" indent="-457314" algn="l" defTabSz="914629" rtl="0" eaLnBrk="1" latinLnBrk="0" hangingPunct="1">
              <a:spcBef>
                <a:spcPct val="20000"/>
              </a:spcBef>
              <a:buFont typeface="Arial"/>
              <a:buChar char="–"/>
              <a:defRPr sz="4000" kern="1200">
                <a:solidFill>
                  <a:schemeClr val="tx1"/>
                </a:solidFill>
                <a:latin typeface="+mn-lt"/>
                <a:ea typeface="+mn-ea"/>
                <a:cs typeface="+mn-cs"/>
              </a:defRPr>
            </a:lvl4pPr>
            <a:lvl5pPr marL="4115829" indent="-457314" algn="l" defTabSz="914629" rtl="0" eaLnBrk="1" latinLnBrk="0" hangingPunct="1">
              <a:spcBef>
                <a:spcPct val="20000"/>
              </a:spcBef>
              <a:buFont typeface="Arial"/>
              <a:buChar char="»"/>
              <a:defRPr sz="4000" kern="1200">
                <a:solidFill>
                  <a:schemeClr val="tx1"/>
                </a:solidFill>
                <a:latin typeface="+mn-lt"/>
                <a:ea typeface="+mn-ea"/>
                <a:cs typeface="+mn-cs"/>
              </a:defRPr>
            </a:lvl5pPr>
            <a:lvl6pPr marL="5030457" indent="-457314" algn="l" defTabSz="914629" rtl="0" eaLnBrk="1" latinLnBrk="0" hangingPunct="1">
              <a:spcBef>
                <a:spcPct val="20000"/>
              </a:spcBef>
              <a:buFont typeface="Arial"/>
              <a:buChar char="•"/>
              <a:defRPr sz="4000" kern="1200">
                <a:solidFill>
                  <a:schemeClr val="tx1"/>
                </a:solidFill>
                <a:latin typeface="+mn-lt"/>
                <a:ea typeface="+mn-ea"/>
                <a:cs typeface="+mn-cs"/>
              </a:defRPr>
            </a:lvl6pPr>
            <a:lvl7pPr marL="5945086" indent="-457314" algn="l" defTabSz="914629" rtl="0" eaLnBrk="1" latinLnBrk="0" hangingPunct="1">
              <a:spcBef>
                <a:spcPct val="20000"/>
              </a:spcBef>
              <a:buFont typeface="Arial"/>
              <a:buChar char="•"/>
              <a:defRPr sz="4000" kern="1200">
                <a:solidFill>
                  <a:schemeClr val="tx1"/>
                </a:solidFill>
                <a:latin typeface="+mn-lt"/>
                <a:ea typeface="+mn-ea"/>
                <a:cs typeface="+mn-cs"/>
              </a:defRPr>
            </a:lvl7pPr>
            <a:lvl8pPr marL="6859715" indent="-457314" algn="l" defTabSz="914629" rtl="0" eaLnBrk="1" latinLnBrk="0" hangingPunct="1">
              <a:spcBef>
                <a:spcPct val="20000"/>
              </a:spcBef>
              <a:buFont typeface="Arial"/>
              <a:buChar char="•"/>
              <a:defRPr sz="4000" kern="1200">
                <a:solidFill>
                  <a:schemeClr val="tx1"/>
                </a:solidFill>
                <a:latin typeface="+mn-lt"/>
                <a:ea typeface="+mn-ea"/>
                <a:cs typeface="+mn-cs"/>
              </a:defRPr>
            </a:lvl8pPr>
            <a:lvl9pPr marL="7774343" indent="-457314" algn="l" defTabSz="914629" rtl="0" eaLnBrk="1" latinLnBrk="0" hangingPunct="1">
              <a:spcBef>
                <a:spcPct val="20000"/>
              </a:spcBef>
              <a:buFont typeface="Arial"/>
              <a:buChar char="•"/>
              <a:defRPr sz="4000" kern="1200">
                <a:solidFill>
                  <a:schemeClr val="tx1"/>
                </a:solidFill>
                <a:latin typeface="+mn-lt"/>
                <a:ea typeface="+mn-ea"/>
                <a:cs typeface="+mn-cs"/>
              </a:defRPr>
            </a:lvl9pPr>
          </a:lstStyle>
          <a:p>
            <a:pPr marL="0" indent="0">
              <a:buFont typeface="Arial"/>
              <a:buNone/>
            </a:pPr>
            <a:r>
              <a:rPr lang="en-US" sz="5400" b="1" dirty="0">
                <a:solidFill>
                  <a:schemeClr val="accent1">
                    <a:lumMod val="75000"/>
                  </a:schemeClr>
                </a:solidFill>
              </a:rPr>
              <a:t>Three Forms of Knowledge</a:t>
            </a:r>
          </a:p>
        </p:txBody>
      </p:sp>
    </p:spTree>
    <p:extLst>
      <p:ext uri="{BB962C8B-B14F-4D97-AF65-F5344CB8AC3E}">
        <p14:creationId xmlns:p14="http://schemas.microsoft.com/office/powerpoint/2010/main" val="36343687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a0322a-a922-4b87-bb26-76b603a2de1e">
      <Terms xmlns="http://schemas.microsoft.com/office/infopath/2007/PartnerControls"/>
    </lcf76f155ced4ddcb4097134ff3c332f>
    <TaxCatchAll xmlns="8e94638c-d3f9-4f37-a993-1bc8ea02828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4634E810991143857EFE28D77AECDA" ma:contentTypeVersion="15" ma:contentTypeDescription="Crée un document." ma:contentTypeScope="" ma:versionID="5f89a15de40d9ed9112cb7a28596862b">
  <xsd:schema xmlns:xsd="http://www.w3.org/2001/XMLSchema" xmlns:xs="http://www.w3.org/2001/XMLSchema" xmlns:p="http://schemas.microsoft.com/office/2006/metadata/properties" xmlns:ns2="c1a0322a-a922-4b87-bb26-76b603a2de1e" xmlns:ns3="8e94638c-d3f9-4f37-a993-1bc8ea028284" targetNamespace="http://schemas.microsoft.com/office/2006/metadata/properties" ma:root="true" ma:fieldsID="54c992a937d625c2ebce3d77def95168" ns2:_="" ns3:_="">
    <xsd:import namespace="c1a0322a-a922-4b87-bb26-76b603a2de1e"/>
    <xsd:import namespace="8e94638c-d3f9-4f37-a993-1bc8ea0282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a0322a-a922-4b87-bb26-76b603a2d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87c5a2b0-51b2-40d4-af1d-8383668458f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94638c-d3f9-4f37-a993-1bc8ea02828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def280-dade-475e-99e1-ddf198736372}" ma:internalName="TaxCatchAll" ma:showField="CatchAllData" ma:web="8e94638c-d3f9-4f37-a993-1bc8ea02828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62E834-9500-48D1-BDFD-F9B60F7B2AC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0DC121A-7136-4AF0-BEC2-B178512E0FCC}">
  <ds:schemaRefs>
    <ds:schemaRef ds:uri="http://schemas.microsoft.com/sharepoint/v3/contenttype/forms"/>
  </ds:schemaRefs>
</ds:datastoreItem>
</file>

<file path=customXml/itemProps3.xml><?xml version="1.0" encoding="utf-8"?>
<ds:datastoreItem xmlns:ds="http://schemas.openxmlformats.org/officeDocument/2006/customXml" ds:itemID="{7E08EAE4-8965-4237-9984-57CE19FD1440}"/>
</file>

<file path=docProps/app.xml><?xml version="1.0" encoding="utf-8"?>
<Properties xmlns="http://schemas.openxmlformats.org/officeDocument/2006/extended-properties" xmlns:vt="http://schemas.openxmlformats.org/officeDocument/2006/docPropsVTypes">
  <Template>CHARM Theme aqua </Template>
  <TotalTime>0</TotalTime>
  <Words>1115</Words>
  <Application>Microsoft Office PowerPoint</Application>
  <PresentationFormat>Custom</PresentationFormat>
  <Paragraphs>137</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Think of a Meaningful Learning Experience to Share Why was it meaningful?</vt:lpstr>
      <vt:lpstr>Pair up with somebody and share your experience.</vt:lpstr>
      <vt:lpstr>Now tell the other person their story back to them, as if you are them  (in the first person)</vt:lpstr>
      <vt:lpstr>How did the exercise make you feel?  What did you notice about yourself?</vt:lpstr>
      <vt:lpstr>Transdisciplinary Teambuilding</vt:lpstr>
      <vt:lpstr>Agenda</vt:lpstr>
      <vt:lpstr>CHARM-EU Transdisciplinarity (LERU)</vt:lpstr>
      <vt:lpstr>Plurality of definitions</vt:lpstr>
      <vt:lpstr>Swiss Tradition – Swiss Academies of Arts and Science – ETH Zurich – Christian Pohl et al. </vt:lpstr>
      <vt:lpstr>What is Transdisciplinarity to me?</vt:lpstr>
      <vt:lpstr>Towards a Transdisciplinary Perspective</vt:lpstr>
      <vt:lpstr>Towards a Transdisciplinary Philosophy</vt:lpstr>
      <vt:lpstr>Towards a Transdisciplinary Perspective</vt:lpstr>
      <vt:lpstr>Synchronicity</vt:lpstr>
      <vt:lpstr>Synchronicity</vt:lpstr>
      <vt:lpstr>Epistemological Perspectives</vt:lpstr>
      <vt:lpstr>Epistemological Perspectives</vt:lpstr>
      <vt:lpstr>Epistemological Perspectives</vt:lpstr>
      <vt:lpstr>What is Transdisciplinarity?</vt:lpstr>
      <vt:lpstr>Charter?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WP4 Teaching &amp; Learning Strategies meeting Progress, Collaboration &amp; Roles</dc:title>
  <dc:creator>Vugt, S.J.H. van (Sanne)</dc:creator>
  <cp:lastModifiedBy>Gemma O'Sullivan</cp:lastModifiedBy>
  <cp:revision>25</cp:revision>
  <dcterms:created xsi:type="dcterms:W3CDTF">2020-10-19T14:26:01Z</dcterms:created>
  <dcterms:modified xsi:type="dcterms:W3CDTF">2021-03-02T18:29:36Z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0x0101004C4634E810991143857EFE28D77AECDA</vt:lpwstr>
  </property>
</Properties>
</file>