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322" r:id="rId6"/>
    <p:sldId id="338" r:id="rId7"/>
    <p:sldId id="323" r:id="rId8"/>
    <p:sldId id="324" r:id="rId9"/>
    <p:sldId id="310" r:id="rId10"/>
    <p:sldId id="314" r:id="rId11"/>
    <p:sldId id="339" r:id="rId12"/>
    <p:sldId id="336" r:id="rId13"/>
  </p:sldIdLst>
  <p:sldSz cx="24387175" cy="13716000"/>
  <p:notesSz cx="6858000" cy="9144000"/>
  <p:defaultTextStyle>
    <a:defPPr>
      <a:defRPr lang="es-ES"/>
    </a:defPPr>
    <a:lvl1pPr marL="0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29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257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886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514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143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772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400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029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9AB3F8C-E6C2-4CAD-A536-F4DF51E09EE1}">
          <p14:sldIdLst>
            <p14:sldId id="256"/>
            <p14:sldId id="322"/>
            <p14:sldId id="338"/>
            <p14:sldId id="323"/>
            <p14:sldId id="324"/>
            <p14:sldId id="310"/>
            <p14:sldId id="314"/>
            <p14:sldId id="339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5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0" autoAdjust="0"/>
  </p:normalViewPr>
  <p:slideViewPr>
    <p:cSldViewPr snapToGrid="0">
      <p:cViewPr varScale="1">
        <p:scale>
          <a:sx n="41" d="100"/>
          <a:sy n="41" d="100"/>
        </p:scale>
        <p:origin x="691" y="2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39277-AA14-4FCD-B4F5-C23724ABE6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534DC7-1131-4AF8-8FDA-237FFBCF26AB}">
      <dgm:prSet phldrT="[Szöveg]" custT="1"/>
      <dgm:spPr/>
      <dgm:t>
        <a:bodyPr/>
        <a:lstStyle/>
        <a:p>
          <a:r>
            <a:rPr lang="hu-HU" sz="3200" dirty="0" err="1"/>
            <a:t>Preparatory</a:t>
          </a:r>
          <a:r>
            <a:rPr lang="hu-HU" sz="3200" dirty="0"/>
            <a:t> </a:t>
          </a:r>
          <a:r>
            <a:rPr lang="hu-HU" sz="3200" dirty="0" err="1"/>
            <a:t>phase</a:t>
          </a:r>
          <a:endParaRPr lang="en-GB" sz="3200" dirty="0"/>
        </a:p>
      </dgm:t>
    </dgm:pt>
    <dgm:pt modelId="{D49C9DBF-926A-46F6-AF40-E11D8B1AAED0}" type="parTrans" cxnId="{40DDA6E3-3A58-4E0B-974C-ED6B6F7A67D6}">
      <dgm:prSet/>
      <dgm:spPr/>
      <dgm:t>
        <a:bodyPr/>
        <a:lstStyle/>
        <a:p>
          <a:endParaRPr lang="en-GB"/>
        </a:p>
      </dgm:t>
    </dgm:pt>
    <dgm:pt modelId="{00AAD09C-7553-4141-BDE1-7A68EA60D015}" type="sibTrans" cxnId="{40DDA6E3-3A58-4E0B-974C-ED6B6F7A67D6}">
      <dgm:prSet/>
      <dgm:spPr/>
      <dgm:t>
        <a:bodyPr/>
        <a:lstStyle/>
        <a:p>
          <a:endParaRPr lang="en-GB"/>
        </a:p>
      </dgm:t>
    </dgm:pt>
    <dgm:pt modelId="{6C44367D-D4DA-405F-9DFD-C8D37FC67BC2}" type="asst">
      <dgm:prSet phldrT="[Szöveg]" custT="1"/>
      <dgm:spPr/>
      <dgm:t>
        <a:bodyPr/>
        <a:lstStyle/>
        <a:p>
          <a:r>
            <a:rPr lang="en-IE" sz="3200" dirty="0"/>
            <a:t>Social Innovation</a:t>
          </a:r>
          <a:endParaRPr lang="en-GB" sz="3200" dirty="0"/>
        </a:p>
      </dgm:t>
    </dgm:pt>
    <dgm:pt modelId="{434FC9FF-5543-40A1-AC92-FF7E00E379CE}" type="parTrans" cxnId="{025CA539-DACA-428E-8CE4-5123DD0F1E7C}">
      <dgm:prSet/>
      <dgm:spPr/>
      <dgm:t>
        <a:bodyPr/>
        <a:lstStyle/>
        <a:p>
          <a:endParaRPr lang="en-GB" sz="2400"/>
        </a:p>
      </dgm:t>
    </dgm:pt>
    <dgm:pt modelId="{FDDC21D8-0482-4180-AA91-726C648D6974}" type="sibTrans" cxnId="{025CA539-DACA-428E-8CE4-5123DD0F1E7C}">
      <dgm:prSet/>
      <dgm:spPr/>
      <dgm:t>
        <a:bodyPr/>
        <a:lstStyle/>
        <a:p>
          <a:endParaRPr lang="en-GB"/>
        </a:p>
      </dgm:t>
    </dgm:pt>
    <dgm:pt modelId="{F05CEAB8-4AE2-4D0C-8A8F-8207AB4E513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E" sz="2000" dirty="0"/>
            <a:t>MLO 1.3: Develop skills</a:t>
          </a:r>
          <a:r>
            <a:rPr lang="en-US" sz="2000" dirty="0"/>
            <a:t> </a:t>
          </a:r>
          <a:r>
            <a:rPr lang="en-IE" sz="2000" dirty="0"/>
            <a:t> to work sensitively and professionally as peers and team members, demonstrating both empathy and leadership in the management and integration of diverse intercultural, interpersonal, </a:t>
          </a:r>
          <a:r>
            <a:rPr lang="en-IE" sz="2000" dirty="0" err="1"/>
            <a:t>intersocietal</a:t>
          </a:r>
          <a:r>
            <a:rPr lang="en-IE" sz="2000" dirty="0"/>
            <a:t> and inter/trans-disciplinary communication. [PLO.2, PLO.5, PLO.6</a:t>
          </a:r>
          <a:r>
            <a:rPr lang="en-US" sz="2000" dirty="0"/>
            <a:t> </a:t>
          </a:r>
          <a:r>
            <a:rPr lang="en-IE" sz="2000" dirty="0"/>
            <a:t>] </a:t>
          </a:r>
          <a:endParaRPr lang="hu-HU" sz="2000" dirty="0"/>
        </a:p>
      </dgm:t>
    </dgm:pt>
    <dgm:pt modelId="{78948C66-2F68-4F49-830E-6B6EC2071D4B}" type="parTrans" cxnId="{B8A1B61D-9A90-4DEA-A22A-273FFDE64A4F}">
      <dgm:prSet/>
      <dgm:spPr/>
      <dgm:t>
        <a:bodyPr/>
        <a:lstStyle/>
        <a:p>
          <a:endParaRPr lang="en-GB" sz="2400"/>
        </a:p>
      </dgm:t>
    </dgm:pt>
    <dgm:pt modelId="{7A6B5768-BC36-479E-B0A9-E170267A05A5}" type="sibTrans" cxnId="{B8A1B61D-9A90-4DEA-A22A-273FFDE64A4F}">
      <dgm:prSet/>
      <dgm:spPr/>
      <dgm:t>
        <a:bodyPr/>
        <a:lstStyle/>
        <a:p>
          <a:endParaRPr lang="en-GB"/>
        </a:p>
      </dgm:t>
    </dgm:pt>
    <dgm:pt modelId="{0D64018E-723B-450C-96C9-16F17559949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3200" dirty="0" err="1"/>
            <a:t>Other</a:t>
          </a:r>
          <a:r>
            <a:rPr lang="hu-HU" sz="3200" dirty="0"/>
            <a:t> </a:t>
          </a:r>
          <a:r>
            <a:rPr lang="hu-HU" sz="3200" dirty="0" err="1"/>
            <a:t>MLOs</a:t>
          </a:r>
          <a:r>
            <a:rPr lang="hu-HU" sz="3200" dirty="0"/>
            <a:t> </a:t>
          </a:r>
          <a:r>
            <a:rPr lang="hu-HU" sz="3200" dirty="0" err="1"/>
            <a:t>within</a:t>
          </a:r>
          <a:r>
            <a:rPr lang="hu-HU" sz="3200" dirty="0"/>
            <a:t> </a:t>
          </a:r>
          <a:r>
            <a:rPr lang="hu-HU" sz="3200" dirty="0" err="1"/>
            <a:t>the</a:t>
          </a:r>
          <a:r>
            <a:rPr lang="hu-HU" sz="3200" dirty="0"/>
            <a:t> </a:t>
          </a:r>
          <a:r>
            <a:rPr lang="hu-HU" sz="3200" dirty="0" err="1"/>
            <a:t>module</a:t>
          </a:r>
          <a:endParaRPr lang="hu-HU" sz="3200" dirty="0"/>
        </a:p>
      </dgm:t>
    </dgm:pt>
    <dgm:pt modelId="{1FF8EF53-C89C-4BB7-8AD0-1604392D46B7}" type="parTrans" cxnId="{D1306D5B-1448-4158-BD09-0F35FD7C2E8E}">
      <dgm:prSet/>
      <dgm:spPr/>
      <dgm:t>
        <a:bodyPr/>
        <a:lstStyle/>
        <a:p>
          <a:endParaRPr lang="en-GB" sz="2400"/>
        </a:p>
      </dgm:t>
    </dgm:pt>
    <dgm:pt modelId="{CDA45FC9-7730-40F0-8EBB-F421C6EE87F5}" type="sibTrans" cxnId="{D1306D5B-1448-4158-BD09-0F35FD7C2E8E}">
      <dgm:prSet/>
      <dgm:spPr/>
      <dgm:t>
        <a:bodyPr/>
        <a:lstStyle/>
        <a:p>
          <a:endParaRPr lang="en-GB"/>
        </a:p>
      </dgm:t>
    </dgm:pt>
    <dgm:pt modelId="{85A76069-4691-4DFD-B4FE-21F734B3D426}" type="pres">
      <dgm:prSet presAssocID="{57639277-AA14-4FCD-B4F5-C23724ABE6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163689-C04E-4B17-801B-D295A6A57058}" type="pres">
      <dgm:prSet presAssocID="{45534DC7-1131-4AF8-8FDA-237FFBCF26AB}" presName="hierRoot1" presStyleCnt="0"/>
      <dgm:spPr/>
    </dgm:pt>
    <dgm:pt modelId="{A08F053A-0E53-4739-B988-4D750B90BAAD}" type="pres">
      <dgm:prSet presAssocID="{45534DC7-1131-4AF8-8FDA-237FFBCF26AB}" presName="composite" presStyleCnt="0"/>
      <dgm:spPr/>
    </dgm:pt>
    <dgm:pt modelId="{B7782187-E5F9-49CB-B899-4F5766E2A84D}" type="pres">
      <dgm:prSet presAssocID="{45534DC7-1131-4AF8-8FDA-237FFBCF26AB}" presName="background" presStyleLbl="node0" presStyleIdx="0" presStyleCnt="1"/>
      <dgm:spPr/>
    </dgm:pt>
    <dgm:pt modelId="{74FA66C9-B82C-417D-AA9C-826678465835}" type="pres">
      <dgm:prSet presAssocID="{45534DC7-1131-4AF8-8FDA-237FFBCF26AB}" presName="text" presStyleLbl="fgAcc0" presStyleIdx="0" presStyleCnt="1">
        <dgm:presLayoutVars>
          <dgm:chPref val="3"/>
        </dgm:presLayoutVars>
      </dgm:prSet>
      <dgm:spPr/>
    </dgm:pt>
    <dgm:pt modelId="{C6EBB4DB-A176-4AB1-9851-EB904BE5FB49}" type="pres">
      <dgm:prSet presAssocID="{45534DC7-1131-4AF8-8FDA-237FFBCF26AB}" presName="hierChild2" presStyleCnt="0"/>
      <dgm:spPr/>
    </dgm:pt>
    <dgm:pt modelId="{0D2C4CC1-A118-43C5-8857-7BE5D898C615}" type="pres">
      <dgm:prSet presAssocID="{434FC9FF-5543-40A1-AC92-FF7E00E379CE}" presName="Name10" presStyleLbl="parChTrans1D2" presStyleIdx="0" presStyleCnt="1"/>
      <dgm:spPr/>
    </dgm:pt>
    <dgm:pt modelId="{01EC97B2-C368-4996-9AE1-63EB9AD86463}" type="pres">
      <dgm:prSet presAssocID="{6C44367D-D4DA-405F-9DFD-C8D37FC67BC2}" presName="hierRoot2" presStyleCnt="0"/>
      <dgm:spPr/>
    </dgm:pt>
    <dgm:pt modelId="{3A1EDAD1-ADAD-4305-A2F7-40AB5C5A5CBB}" type="pres">
      <dgm:prSet presAssocID="{6C44367D-D4DA-405F-9DFD-C8D37FC67BC2}" presName="composite2" presStyleCnt="0"/>
      <dgm:spPr/>
    </dgm:pt>
    <dgm:pt modelId="{9EED1857-3CE0-4574-9AC5-1A49D263BFA6}" type="pres">
      <dgm:prSet presAssocID="{6C44367D-D4DA-405F-9DFD-C8D37FC67BC2}" presName="background2" presStyleLbl="asst1" presStyleIdx="0" presStyleCnt="1"/>
      <dgm:spPr/>
    </dgm:pt>
    <dgm:pt modelId="{945FEB42-517E-4597-A5C6-41349F3553B8}" type="pres">
      <dgm:prSet presAssocID="{6C44367D-D4DA-405F-9DFD-C8D37FC67BC2}" presName="text2" presStyleLbl="fgAcc2" presStyleIdx="0" presStyleCnt="1">
        <dgm:presLayoutVars>
          <dgm:chPref val="3"/>
        </dgm:presLayoutVars>
      </dgm:prSet>
      <dgm:spPr/>
    </dgm:pt>
    <dgm:pt modelId="{985DF057-B692-4EDD-852B-93413C707E89}" type="pres">
      <dgm:prSet presAssocID="{6C44367D-D4DA-405F-9DFD-C8D37FC67BC2}" presName="hierChild3" presStyleCnt="0"/>
      <dgm:spPr/>
    </dgm:pt>
    <dgm:pt modelId="{D0B814B0-D91C-4CE4-AAF1-43476E829D1E}" type="pres">
      <dgm:prSet presAssocID="{1FF8EF53-C89C-4BB7-8AD0-1604392D46B7}" presName="Name17" presStyleLbl="parChTrans1D3" presStyleIdx="0" presStyleCnt="2"/>
      <dgm:spPr/>
    </dgm:pt>
    <dgm:pt modelId="{32AAE5A0-E62A-49B7-8AF5-AA9A20AD4EB1}" type="pres">
      <dgm:prSet presAssocID="{0D64018E-723B-450C-96C9-16F17559949A}" presName="hierRoot3" presStyleCnt="0"/>
      <dgm:spPr/>
    </dgm:pt>
    <dgm:pt modelId="{8E5FEE80-220A-4E1C-BF6B-723D3F18A5C6}" type="pres">
      <dgm:prSet presAssocID="{0D64018E-723B-450C-96C9-16F17559949A}" presName="composite3" presStyleCnt="0"/>
      <dgm:spPr/>
    </dgm:pt>
    <dgm:pt modelId="{CA2B45B6-4B53-456E-BDBF-450871D090A3}" type="pres">
      <dgm:prSet presAssocID="{0D64018E-723B-450C-96C9-16F17559949A}" presName="background3" presStyleLbl="node3" presStyleIdx="0" presStyleCnt="2"/>
      <dgm:spPr/>
    </dgm:pt>
    <dgm:pt modelId="{FC0CF3E7-CF11-4FCB-872E-C10351A59272}" type="pres">
      <dgm:prSet presAssocID="{0D64018E-723B-450C-96C9-16F17559949A}" presName="text3" presStyleLbl="fgAcc3" presStyleIdx="0" presStyleCnt="2">
        <dgm:presLayoutVars>
          <dgm:chPref val="3"/>
        </dgm:presLayoutVars>
      </dgm:prSet>
      <dgm:spPr/>
    </dgm:pt>
    <dgm:pt modelId="{B296B6E6-E79A-4AE0-8271-CB7D8C6D35AB}" type="pres">
      <dgm:prSet presAssocID="{0D64018E-723B-450C-96C9-16F17559949A}" presName="hierChild4" presStyleCnt="0"/>
      <dgm:spPr/>
    </dgm:pt>
    <dgm:pt modelId="{26E2DBBB-1906-4DC4-B319-1CAA7620DC9B}" type="pres">
      <dgm:prSet presAssocID="{78948C66-2F68-4F49-830E-6B6EC2071D4B}" presName="Name17" presStyleLbl="parChTrans1D3" presStyleIdx="1" presStyleCnt="2"/>
      <dgm:spPr/>
    </dgm:pt>
    <dgm:pt modelId="{6044D10D-CC6C-4257-95B2-73181108F414}" type="pres">
      <dgm:prSet presAssocID="{F05CEAB8-4AE2-4D0C-8A8F-8207AB4E5137}" presName="hierRoot3" presStyleCnt="0"/>
      <dgm:spPr/>
    </dgm:pt>
    <dgm:pt modelId="{E41B8D39-C872-4210-B3DF-7BE2CEE38995}" type="pres">
      <dgm:prSet presAssocID="{F05CEAB8-4AE2-4D0C-8A8F-8207AB4E5137}" presName="composite3" presStyleCnt="0"/>
      <dgm:spPr/>
    </dgm:pt>
    <dgm:pt modelId="{CEC96FE1-E8AB-4DDF-97B8-7664C3D31383}" type="pres">
      <dgm:prSet presAssocID="{F05CEAB8-4AE2-4D0C-8A8F-8207AB4E5137}" presName="background3" presStyleLbl="node3" presStyleIdx="1" presStyleCnt="2"/>
      <dgm:spPr/>
    </dgm:pt>
    <dgm:pt modelId="{08DE6CE5-1D18-4678-83B3-1EB7406B0874}" type="pres">
      <dgm:prSet presAssocID="{F05CEAB8-4AE2-4D0C-8A8F-8207AB4E5137}" presName="text3" presStyleLbl="fgAcc3" presStyleIdx="1" presStyleCnt="2" custScaleY="123743">
        <dgm:presLayoutVars>
          <dgm:chPref val="3"/>
        </dgm:presLayoutVars>
      </dgm:prSet>
      <dgm:spPr/>
    </dgm:pt>
    <dgm:pt modelId="{9519EF5B-8017-4B00-AACE-BD1B3B371744}" type="pres">
      <dgm:prSet presAssocID="{F05CEAB8-4AE2-4D0C-8A8F-8207AB4E5137}" presName="hierChild4" presStyleCnt="0"/>
      <dgm:spPr/>
    </dgm:pt>
  </dgm:ptLst>
  <dgm:cxnLst>
    <dgm:cxn modelId="{B8A1B61D-9A90-4DEA-A22A-273FFDE64A4F}" srcId="{6C44367D-D4DA-405F-9DFD-C8D37FC67BC2}" destId="{F05CEAB8-4AE2-4D0C-8A8F-8207AB4E5137}" srcOrd="1" destOrd="0" parTransId="{78948C66-2F68-4F49-830E-6B6EC2071D4B}" sibTransId="{7A6B5768-BC36-479E-B0A9-E170267A05A5}"/>
    <dgm:cxn modelId="{DEC68731-0A4A-4807-9AEF-0B401913226D}" type="presOf" srcId="{57639277-AA14-4FCD-B4F5-C23724ABE6B0}" destId="{85A76069-4691-4DFD-B4FE-21F734B3D426}" srcOrd="0" destOrd="0" presId="urn:microsoft.com/office/officeart/2005/8/layout/hierarchy1"/>
    <dgm:cxn modelId="{025CA539-DACA-428E-8CE4-5123DD0F1E7C}" srcId="{45534DC7-1131-4AF8-8FDA-237FFBCF26AB}" destId="{6C44367D-D4DA-405F-9DFD-C8D37FC67BC2}" srcOrd="0" destOrd="0" parTransId="{434FC9FF-5543-40A1-AC92-FF7E00E379CE}" sibTransId="{FDDC21D8-0482-4180-AA91-726C648D6974}"/>
    <dgm:cxn modelId="{D1306D5B-1448-4158-BD09-0F35FD7C2E8E}" srcId="{6C44367D-D4DA-405F-9DFD-C8D37FC67BC2}" destId="{0D64018E-723B-450C-96C9-16F17559949A}" srcOrd="0" destOrd="0" parTransId="{1FF8EF53-C89C-4BB7-8AD0-1604392D46B7}" sibTransId="{CDA45FC9-7730-40F0-8EBB-F421C6EE87F5}"/>
    <dgm:cxn modelId="{5C9E325F-D56A-4691-B09A-F85AB000469F}" type="presOf" srcId="{78948C66-2F68-4F49-830E-6B6EC2071D4B}" destId="{26E2DBBB-1906-4DC4-B319-1CAA7620DC9B}" srcOrd="0" destOrd="0" presId="urn:microsoft.com/office/officeart/2005/8/layout/hierarchy1"/>
    <dgm:cxn modelId="{84209E71-7B0C-486A-A75C-8AC8785D9536}" type="presOf" srcId="{0D64018E-723B-450C-96C9-16F17559949A}" destId="{FC0CF3E7-CF11-4FCB-872E-C10351A59272}" srcOrd="0" destOrd="0" presId="urn:microsoft.com/office/officeart/2005/8/layout/hierarchy1"/>
    <dgm:cxn modelId="{4F650785-2348-4FEF-853D-3DFB5EB2FD78}" type="presOf" srcId="{6C44367D-D4DA-405F-9DFD-C8D37FC67BC2}" destId="{945FEB42-517E-4597-A5C6-41349F3553B8}" srcOrd="0" destOrd="0" presId="urn:microsoft.com/office/officeart/2005/8/layout/hierarchy1"/>
    <dgm:cxn modelId="{73E9D195-D7CE-41CB-8F9C-47C998A4EF10}" type="presOf" srcId="{434FC9FF-5543-40A1-AC92-FF7E00E379CE}" destId="{0D2C4CC1-A118-43C5-8857-7BE5D898C615}" srcOrd="0" destOrd="0" presId="urn:microsoft.com/office/officeart/2005/8/layout/hierarchy1"/>
    <dgm:cxn modelId="{4CF91C9B-6AFE-4D87-BC4D-4AE4583E57B9}" type="presOf" srcId="{1FF8EF53-C89C-4BB7-8AD0-1604392D46B7}" destId="{D0B814B0-D91C-4CE4-AAF1-43476E829D1E}" srcOrd="0" destOrd="0" presId="urn:microsoft.com/office/officeart/2005/8/layout/hierarchy1"/>
    <dgm:cxn modelId="{8F2EF5D8-32BE-4E97-8ED5-416EF78A71FD}" type="presOf" srcId="{45534DC7-1131-4AF8-8FDA-237FFBCF26AB}" destId="{74FA66C9-B82C-417D-AA9C-826678465835}" srcOrd="0" destOrd="0" presId="urn:microsoft.com/office/officeart/2005/8/layout/hierarchy1"/>
    <dgm:cxn modelId="{40DDA6E3-3A58-4E0B-974C-ED6B6F7A67D6}" srcId="{57639277-AA14-4FCD-B4F5-C23724ABE6B0}" destId="{45534DC7-1131-4AF8-8FDA-237FFBCF26AB}" srcOrd="0" destOrd="0" parTransId="{D49C9DBF-926A-46F6-AF40-E11D8B1AAED0}" sibTransId="{00AAD09C-7553-4141-BDE1-7A68EA60D015}"/>
    <dgm:cxn modelId="{2C76E3F9-970E-4B7C-BC93-043B57493070}" type="presOf" srcId="{F05CEAB8-4AE2-4D0C-8A8F-8207AB4E5137}" destId="{08DE6CE5-1D18-4678-83B3-1EB7406B0874}" srcOrd="0" destOrd="0" presId="urn:microsoft.com/office/officeart/2005/8/layout/hierarchy1"/>
    <dgm:cxn modelId="{9EBA96F1-F23E-45F4-B69A-E2B97EED20F6}" type="presParOf" srcId="{85A76069-4691-4DFD-B4FE-21F734B3D426}" destId="{EE163689-C04E-4B17-801B-D295A6A57058}" srcOrd="0" destOrd="0" presId="urn:microsoft.com/office/officeart/2005/8/layout/hierarchy1"/>
    <dgm:cxn modelId="{BC9C6B1B-4980-4C80-8841-B51A481EC19A}" type="presParOf" srcId="{EE163689-C04E-4B17-801B-D295A6A57058}" destId="{A08F053A-0E53-4739-B988-4D750B90BAAD}" srcOrd="0" destOrd="0" presId="urn:microsoft.com/office/officeart/2005/8/layout/hierarchy1"/>
    <dgm:cxn modelId="{D1FE9899-55A7-4754-A025-A4C0C064E216}" type="presParOf" srcId="{A08F053A-0E53-4739-B988-4D750B90BAAD}" destId="{B7782187-E5F9-49CB-B899-4F5766E2A84D}" srcOrd="0" destOrd="0" presId="urn:microsoft.com/office/officeart/2005/8/layout/hierarchy1"/>
    <dgm:cxn modelId="{565F8B91-AD16-4800-A42A-2AE254475E0B}" type="presParOf" srcId="{A08F053A-0E53-4739-B988-4D750B90BAAD}" destId="{74FA66C9-B82C-417D-AA9C-826678465835}" srcOrd="1" destOrd="0" presId="urn:microsoft.com/office/officeart/2005/8/layout/hierarchy1"/>
    <dgm:cxn modelId="{41773A9C-03AE-4FB3-B111-ECF30F8B5618}" type="presParOf" srcId="{EE163689-C04E-4B17-801B-D295A6A57058}" destId="{C6EBB4DB-A176-4AB1-9851-EB904BE5FB49}" srcOrd="1" destOrd="0" presId="urn:microsoft.com/office/officeart/2005/8/layout/hierarchy1"/>
    <dgm:cxn modelId="{D131F9E2-B589-41AE-AFFE-4FFC903BB021}" type="presParOf" srcId="{C6EBB4DB-A176-4AB1-9851-EB904BE5FB49}" destId="{0D2C4CC1-A118-43C5-8857-7BE5D898C615}" srcOrd="0" destOrd="0" presId="urn:microsoft.com/office/officeart/2005/8/layout/hierarchy1"/>
    <dgm:cxn modelId="{EDF867D6-54BD-4633-8392-0FED526579F7}" type="presParOf" srcId="{C6EBB4DB-A176-4AB1-9851-EB904BE5FB49}" destId="{01EC97B2-C368-4996-9AE1-63EB9AD86463}" srcOrd="1" destOrd="0" presId="urn:microsoft.com/office/officeart/2005/8/layout/hierarchy1"/>
    <dgm:cxn modelId="{5D290F00-661A-465F-939C-C45B5E98CAA5}" type="presParOf" srcId="{01EC97B2-C368-4996-9AE1-63EB9AD86463}" destId="{3A1EDAD1-ADAD-4305-A2F7-40AB5C5A5CBB}" srcOrd="0" destOrd="0" presId="urn:microsoft.com/office/officeart/2005/8/layout/hierarchy1"/>
    <dgm:cxn modelId="{157E4887-B484-400A-BDA9-56275AD5C03C}" type="presParOf" srcId="{3A1EDAD1-ADAD-4305-A2F7-40AB5C5A5CBB}" destId="{9EED1857-3CE0-4574-9AC5-1A49D263BFA6}" srcOrd="0" destOrd="0" presId="urn:microsoft.com/office/officeart/2005/8/layout/hierarchy1"/>
    <dgm:cxn modelId="{C6A914C1-D1B0-4977-821E-A6314F535E3A}" type="presParOf" srcId="{3A1EDAD1-ADAD-4305-A2F7-40AB5C5A5CBB}" destId="{945FEB42-517E-4597-A5C6-41349F3553B8}" srcOrd="1" destOrd="0" presId="urn:microsoft.com/office/officeart/2005/8/layout/hierarchy1"/>
    <dgm:cxn modelId="{D2E6FD16-1833-4ECC-A736-975433EA37C6}" type="presParOf" srcId="{01EC97B2-C368-4996-9AE1-63EB9AD86463}" destId="{985DF057-B692-4EDD-852B-93413C707E89}" srcOrd="1" destOrd="0" presId="urn:microsoft.com/office/officeart/2005/8/layout/hierarchy1"/>
    <dgm:cxn modelId="{6A8B76C5-4A9E-45AF-9B03-E83A45239359}" type="presParOf" srcId="{985DF057-B692-4EDD-852B-93413C707E89}" destId="{D0B814B0-D91C-4CE4-AAF1-43476E829D1E}" srcOrd="0" destOrd="0" presId="urn:microsoft.com/office/officeart/2005/8/layout/hierarchy1"/>
    <dgm:cxn modelId="{8C17B5AA-FE5A-472B-A053-D1400B4083D8}" type="presParOf" srcId="{985DF057-B692-4EDD-852B-93413C707E89}" destId="{32AAE5A0-E62A-49B7-8AF5-AA9A20AD4EB1}" srcOrd="1" destOrd="0" presId="urn:microsoft.com/office/officeart/2005/8/layout/hierarchy1"/>
    <dgm:cxn modelId="{E30911FA-456C-4AB0-85AC-E7E1340F6CC5}" type="presParOf" srcId="{32AAE5A0-E62A-49B7-8AF5-AA9A20AD4EB1}" destId="{8E5FEE80-220A-4E1C-BF6B-723D3F18A5C6}" srcOrd="0" destOrd="0" presId="urn:microsoft.com/office/officeart/2005/8/layout/hierarchy1"/>
    <dgm:cxn modelId="{73CDD01F-E9EA-4DD1-978A-827A06217DE5}" type="presParOf" srcId="{8E5FEE80-220A-4E1C-BF6B-723D3F18A5C6}" destId="{CA2B45B6-4B53-456E-BDBF-450871D090A3}" srcOrd="0" destOrd="0" presId="urn:microsoft.com/office/officeart/2005/8/layout/hierarchy1"/>
    <dgm:cxn modelId="{9967488A-06FF-4420-948F-54E178F3B74B}" type="presParOf" srcId="{8E5FEE80-220A-4E1C-BF6B-723D3F18A5C6}" destId="{FC0CF3E7-CF11-4FCB-872E-C10351A59272}" srcOrd="1" destOrd="0" presId="urn:microsoft.com/office/officeart/2005/8/layout/hierarchy1"/>
    <dgm:cxn modelId="{7AE7FF6A-9BC0-4382-B5A4-B7C07DFCCF70}" type="presParOf" srcId="{32AAE5A0-E62A-49B7-8AF5-AA9A20AD4EB1}" destId="{B296B6E6-E79A-4AE0-8271-CB7D8C6D35AB}" srcOrd="1" destOrd="0" presId="urn:microsoft.com/office/officeart/2005/8/layout/hierarchy1"/>
    <dgm:cxn modelId="{136C9ACE-F6AF-4D71-BBB0-C95F8DF42B10}" type="presParOf" srcId="{985DF057-B692-4EDD-852B-93413C707E89}" destId="{26E2DBBB-1906-4DC4-B319-1CAA7620DC9B}" srcOrd="2" destOrd="0" presId="urn:microsoft.com/office/officeart/2005/8/layout/hierarchy1"/>
    <dgm:cxn modelId="{58C8B486-AD68-432D-91F5-8930873E25DA}" type="presParOf" srcId="{985DF057-B692-4EDD-852B-93413C707E89}" destId="{6044D10D-CC6C-4257-95B2-73181108F414}" srcOrd="3" destOrd="0" presId="urn:microsoft.com/office/officeart/2005/8/layout/hierarchy1"/>
    <dgm:cxn modelId="{626B3820-2F34-4698-93F8-47CD98AFB139}" type="presParOf" srcId="{6044D10D-CC6C-4257-95B2-73181108F414}" destId="{E41B8D39-C872-4210-B3DF-7BE2CEE38995}" srcOrd="0" destOrd="0" presId="urn:microsoft.com/office/officeart/2005/8/layout/hierarchy1"/>
    <dgm:cxn modelId="{45540077-5203-4185-B6DA-0CE8DF0288A8}" type="presParOf" srcId="{E41B8D39-C872-4210-B3DF-7BE2CEE38995}" destId="{CEC96FE1-E8AB-4DDF-97B8-7664C3D31383}" srcOrd="0" destOrd="0" presId="urn:microsoft.com/office/officeart/2005/8/layout/hierarchy1"/>
    <dgm:cxn modelId="{E12346F1-4D46-4535-A75F-7C44870218E8}" type="presParOf" srcId="{E41B8D39-C872-4210-B3DF-7BE2CEE38995}" destId="{08DE6CE5-1D18-4678-83B3-1EB7406B0874}" srcOrd="1" destOrd="0" presId="urn:microsoft.com/office/officeart/2005/8/layout/hierarchy1"/>
    <dgm:cxn modelId="{7579D497-884E-4E30-92A2-2B95B0C213C2}" type="presParOf" srcId="{6044D10D-CC6C-4257-95B2-73181108F414}" destId="{9519EF5B-8017-4B00-AACE-BD1B3B3717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2453A-0E09-4AFB-BCAF-C9A78007AC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8F3094-205C-4868-9B5A-B702261327B3}">
      <dgm:prSet phldrT="[Szöveg]"/>
      <dgm:spPr/>
      <dgm:t>
        <a:bodyPr/>
        <a:lstStyle/>
        <a:p>
          <a:r>
            <a:rPr lang="hu-HU" dirty="0" err="1"/>
            <a:t>Specifying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mobility</a:t>
          </a:r>
          <a:r>
            <a:rPr lang="hu-HU" dirty="0"/>
            <a:t> </a:t>
          </a:r>
          <a:r>
            <a:rPr lang="hu-HU" dirty="0" err="1"/>
            <a:t>activity</a:t>
          </a:r>
          <a:r>
            <a:rPr lang="hu-HU" dirty="0"/>
            <a:t> </a:t>
          </a:r>
          <a:r>
            <a:rPr lang="hu-HU" dirty="0" err="1"/>
            <a:t>based</a:t>
          </a:r>
          <a:r>
            <a:rPr lang="hu-HU" dirty="0"/>
            <a:t> </a:t>
          </a:r>
          <a:r>
            <a:rPr lang="hu-HU" dirty="0" err="1"/>
            <a:t>on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needs</a:t>
          </a:r>
          <a:endParaRPr lang="hu-HU" dirty="0"/>
        </a:p>
        <a:p>
          <a:r>
            <a:rPr lang="hu-HU" dirty="0"/>
            <a:t>- </a:t>
          </a:r>
          <a:r>
            <a:rPr lang="hu-HU" dirty="0" err="1"/>
            <a:t>Short-term</a:t>
          </a:r>
          <a:endParaRPr lang="hu-HU" dirty="0"/>
        </a:p>
        <a:p>
          <a:r>
            <a:rPr lang="hu-HU" dirty="0"/>
            <a:t>- </a:t>
          </a:r>
          <a:r>
            <a:rPr lang="hu-HU" dirty="0" err="1"/>
            <a:t>Physical</a:t>
          </a:r>
          <a:endParaRPr lang="hu-HU" dirty="0"/>
        </a:p>
        <a:p>
          <a:r>
            <a:rPr lang="hu-HU" dirty="0"/>
            <a:t>- Group </a:t>
          </a:r>
          <a:r>
            <a:rPr lang="hu-HU" dirty="0" err="1"/>
            <a:t>mobility</a:t>
          </a:r>
          <a:endParaRPr lang="en-GB" dirty="0"/>
        </a:p>
      </dgm:t>
    </dgm:pt>
    <dgm:pt modelId="{F53B4209-6728-4B66-8474-15631029D4CB}" type="parTrans" cxnId="{F0D3AA23-5C9D-4FB9-BD1C-54097E705321}">
      <dgm:prSet/>
      <dgm:spPr/>
      <dgm:t>
        <a:bodyPr/>
        <a:lstStyle/>
        <a:p>
          <a:endParaRPr lang="en-GB"/>
        </a:p>
      </dgm:t>
    </dgm:pt>
    <dgm:pt modelId="{290A1F3A-B772-4CB9-9D64-E0917BA5B190}" type="sibTrans" cxnId="{F0D3AA23-5C9D-4FB9-BD1C-54097E705321}">
      <dgm:prSet/>
      <dgm:spPr/>
      <dgm:t>
        <a:bodyPr/>
        <a:lstStyle/>
        <a:p>
          <a:endParaRPr lang="en-GB"/>
        </a:p>
      </dgm:t>
    </dgm:pt>
    <dgm:pt modelId="{13D459EC-1080-4952-8404-714074AAA488}">
      <dgm:prSet phldrT="[Szöveg]" custT="1"/>
      <dgm:spPr/>
      <dgm:t>
        <a:bodyPr/>
        <a:lstStyle/>
        <a:p>
          <a:r>
            <a:rPr lang="hu-HU" sz="2400" dirty="0" err="1"/>
            <a:t>Mobility</a:t>
          </a:r>
          <a:r>
            <a:rPr lang="hu-HU" sz="2400" dirty="0"/>
            <a:t> </a:t>
          </a:r>
          <a:r>
            <a:rPr lang="hu-HU" sz="2400" dirty="0" err="1"/>
            <a:t>activity</a:t>
          </a:r>
          <a:r>
            <a:rPr lang="hu-HU" sz="2400" dirty="0"/>
            <a:t>, </a:t>
          </a:r>
          <a:r>
            <a:rPr lang="hu-HU" sz="2400" dirty="0" err="1"/>
            <a:t>taking</a:t>
          </a:r>
          <a:r>
            <a:rPr lang="hu-HU" sz="2400" dirty="0"/>
            <a:t> </a:t>
          </a:r>
          <a:r>
            <a:rPr lang="hu-HU" sz="2400" dirty="0" err="1"/>
            <a:t>into</a:t>
          </a:r>
          <a:r>
            <a:rPr lang="hu-HU" sz="2400" dirty="0"/>
            <a:t> account </a:t>
          </a:r>
          <a:r>
            <a:rPr lang="hu-HU" sz="2400" dirty="0" err="1"/>
            <a:t>the</a:t>
          </a:r>
          <a:r>
            <a:rPr lang="hu-HU" sz="2400" dirty="0"/>
            <a:t> </a:t>
          </a:r>
          <a:r>
            <a:rPr lang="hu-HU" sz="2400" dirty="0" err="1"/>
            <a:t>specific</a:t>
          </a:r>
          <a:r>
            <a:rPr lang="hu-HU" sz="2400" dirty="0"/>
            <a:t> </a:t>
          </a:r>
          <a:r>
            <a:rPr lang="hu-HU" sz="2400" dirty="0" err="1"/>
            <a:t>competence</a:t>
          </a:r>
          <a:r>
            <a:rPr lang="hu-HU" sz="2400" dirty="0"/>
            <a:t> </a:t>
          </a:r>
          <a:r>
            <a:rPr lang="hu-HU" sz="2400" dirty="0" err="1"/>
            <a:t>areas</a:t>
          </a:r>
          <a:r>
            <a:rPr lang="hu-HU" sz="2400" dirty="0"/>
            <a:t> and </a:t>
          </a:r>
          <a:r>
            <a:rPr lang="hu-HU" sz="2400" dirty="0" err="1"/>
            <a:t>the</a:t>
          </a:r>
          <a:r>
            <a:rPr lang="hu-HU" sz="2400" dirty="0"/>
            <a:t> </a:t>
          </a:r>
          <a:r>
            <a:rPr lang="hu-HU" sz="2400" dirty="0" err="1"/>
            <a:t>complexity</a:t>
          </a:r>
          <a:r>
            <a:rPr lang="hu-HU" sz="2400" dirty="0"/>
            <a:t> of </a:t>
          </a:r>
          <a:r>
            <a:rPr lang="hu-HU" sz="2400" dirty="0" err="1"/>
            <a:t>all</a:t>
          </a:r>
          <a:r>
            <a:rPr lang="hu-HU" sz="2400" dirty="0"/>
            <a:t> </a:t>
          </a:r>
          <a:r>
            <a:rPr lang="hu-HU" sz="2400" dirty="0" err="1"/>
            <a:t>other</a:t>
          </a:r>
          <a:r>
            <a:rPr lang="hu-HU" sz="2400" dirty="0"/>
            <a:t> </a:t>
          </a:r>
          <a:r>
            <a:rPr lang="hu-HU" sz="2400" dirty="0" err="1"/>
            <a:t>MLOs</a:t>
          </a:r>
          <a:endParaRPr lang="hu-HU" sz="2400" dirty="0"/>
        </a:p>
        <a:p>
          <a:r>
            <a:rPr lang="hu-HU" sz="2400" dirty="0"/>
            <a:t>- </a:t>
          </a:r>
          <a:r>
            <a:rPr lang="hu-HU" sz="2400" dirty="0" err="1"/>
            <a:t>e.g</a:t>
          </a:r>
          <a:r>
            <a:rPr lang="hu-HU" sz="2400" dirty="0"/>
            <a:t>. </a:t>
          </a:r>
          <a:r>
            <a:rPr lang="hu-HU" sz="2400" dirty="0" err="1"/>
            <a:t>living</a:t>
          </a:r>
          <a:r>
            <a:rPr lang="hu-HU" sz="2400" dirty="0"/>
            <a:t> </a:t>
          </a:r>
          <a:r>
            <a:rPr lang="hu-HU" sz="2400" dirty="0" err="1"/>
            <a:t>lab</a:t>
          </a:r>
          <a:endParaRPr lang="en-GB" sz="2400" dirty="0"/>
        </a:p>
      </dgm:t>
    </dgm:pt>
    <dgm:pt modelId="{0D5B7494-B7D0-443E-8A8D-6DA66E7EFE2B}" type="parTrans" cxnId="{BDFCDC7F-EC70-4A17-94FD-5FC3C2CB6CC8}">
      <dgm:prSet/>
      <dgm:spPr/>
      <dgm:t>
        <a:bodyPr/>
        <a:lstStyle/>
        <a:p>
          <a:endParaRPr lang="en-GB"/>
        </a:p>
      </dgm:t>
    </dgm:pt>
    <dgm:pt modelId="{393F373B-A20F-4017-B80D-B20E1B78F73B}" type="sibTrans" cxnId="{BDFCDC7F-EC70-4A17-94FD-5FC3C2CB6CC8}">
      <dgm:prSet/>
      <dgm:spPr/>
      <dgm:t>
        <a:bodyPr/>
        <a:lstStyle/>
        <a:p>
          <a:endParaRPr lang="en-GB"/>
        </a:p>
      </dgm:t>
    </dgm:pt>
    <dgm:pt modelId="{334B43BA-7948-4B38-8CAB-87CCF01F483A}">
      <dgm:prSet phldrT="[Szöveg]"/>
      <dgm:spPr/>
      <dgm:t>
        <a:bodyPr/>
        <a:lstStyle/>
        <a:p>
          <a:r>
            <a:rPr lang="en-US" dirty="0"/>
            <a:t>A wide range of intercultural competences (such as </a:t>
          </a:r>
          <a:r>
            <a:rPr lang="en-US" b="1" dirty="0"/>
            <a:t>intercultural communication skills, intercultural sensitivity, intercultural </a:t>
          </a:r>
          <a:r>
            <a:rPr lang="en-US" dirty="0"/>
            <a:t>awareness as well global mindedness) and social or personal competences (</a:t>
          </a:r>
          <a:r>
            <a:rPr lang="en-US" b="1" dirty="0"/>
            <a:t>teamwork</a:t>
          </a:r>
          <a:r>
            <a:rPr lang="en-US" dirty="0"/>
            <a:t>) can be developed through mobilities</a:t>
          </a:r>
          <a:endParaRPr lang="en-GB" dirty="0"/>
        </a:p>
      </dgm:t>
    </dgm:pt>
    <dgm:pt modelId="{6A81A5E1-37D3-4D09-9677-8FA1BF2A413D}" type="sibTrans" cxnId="{697C9E86-C585-49EF-A297-DA4E01CB85EB}">
      <dgm:prSet/>
      <dgm:spPr/>
      <dgm:t>
        <a:bodyPr/>
        <a:lstStyle/>
        <a:p>
          <a:endParaRPr lang="en-GB"/>
        </a:p>
      </dgm:t>
    </dgm:pt>
    <dgm:pt modelId="{EA5B73F0-68D9-4D90-98E5-E5B596A7238D}" type="parTrans" cxnId="{697C9E86-C585-49EF-A297-DA4E01CB85EB}">
      <dgm:prSet/>
      <dgm:spPr/>
      <dgm:t>
        <a:bodyPr/>
        <a:lstStyle/>
        <a:p>
          <a:endParaRPr lang="en-GB"/>
        </a:p>
      </dgm:t>
    </dgm:pt>
    <dgm:pt modelId="{C0A8C520-170F-4376-9CC0-1A0E90E91C29}" type="pres">
      <dgm:prSet presAssocID="{2E72453A-0E09-4AFB-BCAF-C9A78007AC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3B6828-FD45-4F8A-9CB6-7136D4FC61C4}" type="pres">
      <dgm:prSet presAssocID="{DC8F3094-205C-4868-9B5A-B702261327B3}" presName="hierRoot1" presStyleCnt="0"/>
      <dgm:spPr/>
    </dgm:pt>
    <dgm:pt modelId="{60241563-0E42-49DF-8056-79E0BC8C62F0}" type="pres">
      <dgm:prSet presAssocID="{DC8F3094-205C-4868-9B5A-B702261327B3}" presName="composite" presStyleCnt="0"/>
      <dgm:spPr/>
    </dgm:pt>
    <dgm:pt modelId="{5FE907BD-0737-4CED-B693-E069399184DB}" type="pres">
      <dgm:prSet presAssocID="{DC8F3094-205C-4868-9B5A-B702261327B3}" presName="background" presStyleLbl="node0" presStyleIdx="0" presStyleCnt="1"/>
      <dgm:spPr/>
    </dgm:pt>
    <dgm:pt modelId="{6FB114D3-3B6E-4EBF-9DAA-F77E8D972DD1}" type="pres">
      <dgm:prSet presAssocID="{DC8F3094-205C-4868-9B5A-B702261327B3}" presName="text" presStyleLbl="fgAcc0" presStyleIdx="0" presStyleCnt="1">
        <dgm:presLayoutVars>
          <dgm:chPref val="3"/>
        </dgm:presLayoutVars>
      </dgm:prSet>
      <dgm:spPr/>
    </dgm:pt>
    <dgm:pt modelId="{129500EC-198F-4B35-A371-0F6FFAB75550}" type="pres">
      <dgm:prSet presAssocID="{DC8F3094-205C-4868-9B5A-B702261327B3}" presName="hierChild2" presStyleCnt="0"/>
      <dgm:spPr/>
    </dgm:pt>
    <dgm:pt modelId="{2EF357F4-A15C-4AF8-B9D8-619B27850D00}" type="pres">
      <dgm:prSet presAssocID="{0D5B7494-B7D0-443E-8A8D-6DA66E7EFE2B}" presName="Name10" presStyleLbl="parChTrans1D2" presStyleIdx="0" presStyleCnt="1"/>
      <dgm:spPr/>
    </dgm:pt>
    <dgm:pt modelId="{EA9D8045-AB11-4CF6-A62F-2A35306256F8}" type="pres">
      <dgm:prSet presAssocID="{13D459EC-1080-4952-8404-714074AAA488}" presName="hierRoot2" presStyleCnt="0"/>
      <dgm:spPr/>
    </dgm:pt>
    <dgm:pt modelId="{F68271C5-50FC-4376-89B6-3BDF34AEFDE0}" type="pres">
      <dgm:prSet presAssocID="{13D459EC-1080-4952-8404-714074AAA488}" presName="composite2" presStyleCnt="0"/>
      <dgm:spPr/>
    </dgm:pt>
    <dgm:pt modelId="{D5FA3F2A-D80C-48C8-8783-9ECAAEEED45B}" type="pres">
      <dgm:prSet presAssocID="{13D459EC-1080-4952-8404-714074AAA488}" presName="background2" presStyleLbl="node2" presStyleIdx="0" presStyleCnt="1"/>
      <dgm:spPr/>
    </dgm:pt>
    <dgm:pt modelId="{B09B52AC-121D-47E3-B547-BCE47D666403}" type="pres">
      <dgm:prSet presAssocID="{13D459EC-1080-4952-8404-714074AAA488}" presName="text2" presStyleLbl="fgAcc2" presStyleIdx="0" presStyleCnt="1">
        <dgm:presLayoutVars>
          <dgm:chPref val="3"/>
        </dgm:presLayoutVars>
      </dgm:prSet>
      <dgm:spPr/>
    </dgm:pt>
    <dgm:pt modelId="{CE173C8A-096E-45BB-B432-79F3BEEC9604}" type="pres">
      <dgm:prSet presAssocID="{13D459EC-1080-4952-8404-714074AAA488}" presName="hierChild3" presStyleCnt="0"/>
      <dgm:spPr/>
    </dgm:pt>
    <dgm:pt modelId="{724847D9-BB9E-4F3A-A254-94B5E0D8E326}" type="pres">
      <dgm:prSet presAssocID="{EA5B73F0-68D9-4D90-98E5-E5B596A7238D}" presName="Name17" presStyleLbl="parChTrans1D3" presStyleIdx="0" presStyleCnt="1"/>
      <dgm:spPr/>
    </dgm:pt>
    <dgm:pt modelId="{29037836-869F-43C2-9110-1D09EB9B5B57}" type="pres">
      <dgm:prSet presAssocID="{334B43BA-7948-4B38-8CAB-87CCF01F483A}" presName="hierRoot3" presStyleCnt="0"/>
      <dgm:spPr/>
    </dgm:pt>
    <dgm:pt modelId="{C0A658DF-DD5C-4ED5-B50F-BF8A830A3CEF}" type="pres">
      <dgm:prSet presAssocID="{334B43BA-7948-4B38-8CAB-87CCF01F483A}" presName="composite3" presStyleCnt="0"/>
      <dgm:spPr/>
    </dgm:pt>
    <dgm:pt modelId="{9BCAE240-9714-4A9E-BB97-52C7F4ACD45D}" type="pres">
      <dgm:prSet presAssocID="{334B43BA-7948-4B38-8CAB-87CCF01F483A}" presName="background3" presStyleLbl="node3" presStyleIdx="0" presStyleCnt="1"/>
      <dgm:spPr/>
    </dgm:pt>
    <dgm:pt modelId="{62C2F2C8-7FA0-4376-BC6D-98F33974D593}" type="pres">
      <dgm:prSet presAssocID="{334B43BA-7948-4B38-8CAB-87CCF01F483A}" presName="text3" presStyleLbl="fgAcc3" presStyleIdx="0" presStyleCnt="1">
        <dgm:presLayoutVars>
          <dgm:chPref val="3"/>
        </dgm:presLayoutVars>
      </dgm:prSet>
      <dgm:spPr/>
    </dgm:pt>
    <dgm:pt modelId="{46E9AC75-3ED5-4951-AA53-8C8B3C401C64}" type="pres">
      <dgm:prSet presAssocID="{334B43BA-7948-4B38-8CAB-87CCF01F483A}" presName="hierChild4" presStyleCnt="0"/>
      <dgm:spPr/>
    </dgm:pt>
  </dgm:ptLst>
  <dgm:cxnLst>
    <dgm:cxn modelId="{AEBB8F0A-1F3C-4A67-8EEB-9ADAB39516FB}" type="presOf" srcId="{2E72453A-0E09-4AFB-BCAF-C9A78007AC77}" destId="{C0A8C520-170F-4376-9CC0-1A0E90E91C29}" srcOrd="0" destOrd="0" presId="urn:microsoft.com/office/officeart/2005/8/layout/hierarchy1"/>
    <dgm:cxn modelId="{D2B3C71B-D19D-4F64-A93E-A72B4F598C65}" type="presOf" srcId="{334B43BA-7948-4B38-8CAB-87CCF01F483A}" destId="{62C2F2C8-7FA0-4376-BC6D-98F33974D593}" srcOrd="0" destOrd="0" presId="urn:microsoft.com/office/officeart/2005/8/layout/hierarchy1"/>
    <dgm:cxn modelId="{F0D3AA23-5C9D-4FB9-BD1C-54097E705321}" srcId="{2E72453A-0E09-4AFB-BCAF-C9A78007AC77}" destId="{DC8F3094-205C-4868-9B5A-B702261327B3}" srcOrd="0" destOrd="0" parTransId="{F53B4209-6728-4B66-8474-15631029D4CB}" sibTransId="{290A1F3A-B772-4CB9-9D64-E0917BA5B190}"/>
    <dgm:cxn modelId="{DD982B5D-014C-44C5-84CA-E1093FB8F606}" type="presOf" srcId="{EA5B73F0-68D9-4D90-98E5-E5B596A7238D}" destId="{724847D9-BB9E-4F3A-A254-94B5E0D8E326}" srcOrd="0" destOrd="0" presId="urn:microsoft.com/office/officeart/2005/8/layout/hierarchy1"/>
    <dgm:cxn modelId="{BDFCDC7F-EC70-4A17-94FD-5FC3C2CB6CC8}" srcId="{DC8F3094-205C-4868-9B5A-B702261327B3}" destId="{13D459EC-1080-4952-8404-714074AAA488}" srcOrd="0" destOrd="0" parTransId="{0D5B7494-B7D0-443E-8A8D-6DA66E7EFE2B}" sibTransId="{393F373B-A20F-4017-B80D-B20E1B78F73B}"/>
    <dgm:cxn modelId="{697C9E86-C585-49EF-A297-DA4E01CB85EB}" srcId="{13D459EC-1080-4952-8404-714074AAA488}" destId="{334B43BA-7948-4B38-8CAB-87CCF01F483A}" srcOrd="0" destOrd="0" parTransId="{EA5B73F0-68D9-4D90-98E5-E5B596A7238D}" sibTransId="{6A81A5E1-37D3-4D09-9677-8FA1BF2A413D}"/>
    <dgm:cxn modelId="{951F3B8A-091C-42DF-A227-D736A1CC9C4F}" type="presOf" srcId="{13D459EC-1080-4952-8404-714074AAA488}" destId="{B09B52AC-121D-47E3-B547-BCE47D666403}" srcOrd="0" destOrd="0" presId="urn:microsoft.com/office/officeart/2005/8/layout/hierarchy1"/>
    <dgm:cxn modelId="{8A9696AC-2C20-41DD-A464-0636196DE6F3}" type="presOf" srcId="{DC8F3094-205C-4868-9B5A-B702261327B3}" destId="{6FB114D3-3B6E-4EBF-9DAA-F77E8D972DD1}" srcOrd="0" destOrd="0" presId="urn:microsoft.com/office/officeart/2005/8/layout/hierarchy1"/>
    <dgm:cxn modelId="{1E5340BD-7C63-4F3E-8F4B-04C22AC6E57E}" type="presOf" srcId="{0D5B7494-B7D0-443E-8A8D-6DA66E7EFE2B}" destId="{2EF357F4-A15C-4AF8-B9D8-619B27850D00}" srcOrd="0" destOrd="0" presId="urn:microsoft.com/office/officeart/2005/8/layout/hierarchy1"/>
    <dgm:cxn modelId="{705BB85D-2BE7-4172-A62D-1E5FB4CB1EE6}" type="presParOf" srcId="{C0A8C520-170F-4376-9CC0-1A0E90E91C29}" destId="{8B3B6828-FD45-4F8A-9CB6-7136D4FC61C4}" srcOrd="0" destOrd="0" presId="urn:microsoft.com/office/officeart/2005/8/layout/hierarchy1"/>
    <dgm:cxn modelId="{8A5ABB9D-8A70-4E1C-BE2C-3CD56972181E}" type="presParOf" srcId="{8B3B6828-FD45-4F8A-9CB6-7136D4FC61C4}" destId="{60241563-0E42-49DF-8056-79E0BC8C62F0}" srcOrd="0" destOrd="0" presId="urn:microsoft.com/office/officeart/2005/8/layout/hierarchy1"/>
    <dgm:cxn modelId="{D0307A79-E3B3-4198-9DE0-02EACF802452}" type="presParOf" srcId="{60241563-0E42-49DF-8056-79E0BC8C62F0}" destId="{5FE907BD-0737-4CED-B693-E069399184DB}" srcOrd="0" destOrd="0" presId="urn:microsoft.com/office/officeart/2005/8/layout/hierarchy1"/>
    <dgm:cxn modelId="{3979CD0D-2ABC-43D6-AABA-7DD52DF94C7B}" type="presParOf" srcId="{60241563-0E42-49DF-8056-79E0BC8C62F0}" destId="{6FB114D3-3B6E-4EBF-9DAA-F77E8D972DD1}" srcOrd="1" destOrd="0" presId="urn:microsoft.com/office/officeart/2005/8/layout/hierarchy1"/>
    <dgm:cxn modelId="{342401CD-3941-4939-BF38-AEF01EC0D5C0}" type="presParOf" srcId="{8B3B6828-FD45-4F8A-9CB6-7136D4FC61C4}" destId="{129500EC-198F-4B35-A371-0F6FFAB75550}" srcOrd="1" destOrd="0" presId="urn:microsoft.com/office/officeart/2005/8/layout/hierarchy1"/>
    <dgm:cxn modelId="{CA9B33CB-BDBD-44E9-ADF5-0450798B4789}" type="presParOf" srcId="{129500EC-198F-4B35-A371-0F6FFAB75550}" destId="{2EF357F4-A15C-4AF8-B9D8-619B27850D00}" srcOrd="0" destOrd="0" presId="urn:microsoft.com/office/officeart/2005/8/layout/hierarchy1"/>
    <dgm:cxn modelId="{AE93045D-5CEA-4254-9EBF-222904A4C784}" type="presParOf" srcId="{129500EC-198F-4B35-A371-0F6FFAB75550}" destId="{EA9D8045-AB11-4CF6-A62F-2A35306256F8}" srcOrd="1" destOrd="0" presId="urn:microsoft.com/office/officeart/2005/8/layout/hierarchy1"/>
    <dgm:cxn modelId="{13EE68B7-3013-48F6-A4F0-85C2B9AB3247}" type="presParOf" srcId="{EA9D8045-AB11-4CF6-A62F-2A35306256F8}" destId="{F68271C5-50FC-4376-89B6-3BDF34AEFDE0}" srcOrd="0" destOrd="0" presId="urn:microsoft.com/office/officeart/2005/8/layout/hierarchy1"/>
    <dgm:cxn modelId="{009AE8D9-772E-4D04-B98B-7BD46F86E29B}" type="presParOf" srcId="{F68271C5-50FC-4376-89B6-3BDF34AEFDE0}" destId="{D5FA3F2A-D80C-48C8-8783-9ECAAEEED45B}" srcOrd="0" destOrd="0" presId="urn:microsoft.com/office/officeart/2005/8/layout/hierarchy1"/>
    <dgm:cxn modelId="{9364A007-8356-4ECD-9503-9633B74AD35E}" type="presParOf" srcId="{F68271C5-50FC-4376-89B6-3BDF34AEFDE0}" destId="{B09B52AC-121D-47E3-B547-BCE47D666403}" srcOrd="1" destOrd="0" presId="urn:microsoft.com/office/officeart/2005/8/layout/hierarchy1"/>
    <dgm:cxn modelId="{D7E28F73-F2F4-49D9-AE68-CFB1D395F07D}" type="presParOf" srcId="{EA9D8045-AB11-4CF6-A62F-2A35306256F8}" destId="{CE173C8A-096E-45BB-B432-79F3BEEC9604}" srcOrd="1" destOrd="0" presId="urn:microsoft.com/office/officeart/2005/8/layout/hierarchy1"/>
    <dgm:cxn modelId="{428C15E4-EA5C-4B38-8C85-6F7BB5A36462}" type="presParOf" srcId="{CE173C8A-096E-45BB-B432-79F3BEEC9604}" destId="{724847D9-BB9E-4F3A-A254-94B5E0D8E326}" srcOrd="0" destOrd="0" presId="urn:microsoft.com/office/officeart/2005/8/layout/hierarchy1"/>
    <dgm:cxn modelId="{14419FC7-250E-4876-A146-979BA0E34856}" type="presParOf" srcId="{CE173C8A-096E-45BB-B432-79F3BEEC9604}" destId="{29037836-869F-43C2-9110-1D09EB9B5B57}" srcOrd="1" destOrd="0" presId="urn:microsoft.com/office/officeart/2005/8/layout/hierarchy1"/>
    <dgm:cxn modelId="{F1CC5621-EC19-4465-BB6A-A0D037BAF49F}" type="presParOf" srcId="{29037836-869F-43C2-9110-1D09EB9B5B57}" destId="{C0A658DF-DD5C-4ED5-B50F-BF8A830A3CEF}" srcOrd="0" destOrd="0" presId="urn:microsoft.com/office/officeart/2005/8/layout/hierarchy1"/>
    <dgm:cxn modelId="{63074D50-D4FA-4989-AE6A-F1307A82B2B6}" type="presParOf" srcId="{C0A658DF-DD5C-4ED5-B50F-BF8A830A3CEF}" destId="{9BCAE240-9714-4A9E-BB97-52C7F4ACD45D}" srcOrd="0" destOrd="0" presId="urn:microsoft.com/office/officeart/2005/8/layout/hierarchy1"/>
    <dgm:cxn modelId="{41519C85-20F0-4658-9E96-17EC75890A99}" type="presParOf" srcId="{C0A658DF-DD5C-4ED5-B50F-BF8A830A3CEF}" destId="{62C2F2C8-7FA0-4376-BC6D-98F33974D593}" srcOrd="1" destOrd="0" presId="urn:microsoft.com/office/officeart/2005/8/layout/hierarchy1"/>
    <dgm:cxn modelId="{5E18401C-3932-459D-AA1D-5AB23CF9607E}" type="presParOf" srcId="{29037836-869F-43C2-9110-1D09EB9B5B57}" destId="{46E9AC75-3ED5-4951-AA53-8C8B3C401C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EA0E8-0BDB-4F45-BA1B-76A767B1817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2055511-6D3C-4385-8018-475F0DCB2491}">
      <dgm:prSet phldrT="[Szöveg]"/>
      <dgm:spPr/>
      <dgm:t>
        <a:bodyPr/>
        <a:lstStyle/>
        <a:p>
          <a:r>
            <a:rPr lang="hu-HU" b="0" dirty="0" err="1"/>
            <a:t>Information</a:t>
          </a:r>
          <a:r>
            <a:rPr lang="hu-HU" b="0" dirty="0"/>
            <a:t> </a:t>
          </a:r>
          <a:r>
            <a:rPr lang="hu-HU" b="0" dirty="0" err="1"/>
            <a:t>Gathering</a:t>
          </a:r>
          <a:r>
            <a:rPr lang="hu-HU" b="0" dirty="0"/>
            <a:t> </a:t>
          </a:r>
          <a:r>
            <a:rPr lang="hu-HU" b="0" dirty="0" err="1"/>
            <a:t>Questionnaire</a:t>
          </a:r>
          <a:endParaRPr lang="en-GB" b="0" dirty="0"/>
        </a:p>
      </dgm:t>
    </dgm:pt>
    <dgm:pt modelId="{4745F234-2833-4397-A539-BF588012331D}" type="parTrans" cxnId="{EB0590AA-862C-465D-A43F-4BD9190F5440}">
      <dgm:prSet/>
      <dgm:spPr/>
      <dgm:t>
        <a:bodyPr/>
        <a:lstStyle/>
        <a:p>
          <a:endParaRPr lang="en-GB"/>
        </a:p>
      </dgm:t>
    </dgm:pt>
    <dgm:pt modelId="{C3C32E4D-8328-4D18-AF7A-DD71BB29679D}" type="sibTrans" cxnId="{EB0590AA-862C-465D-A43F-4BD9190F5440}">
      <dgm:prSet/>
      <dgm:spPr/>
      <dgm:t>
        <a:bodyPr/>
        <a:lstStyle/>
        <a:p>
          <a:endParaRPr lang="en-GB"/>
        </a:p>
      </dgm:t>
    </dgm:pt>
    <dgm:pt modelId="{89562B0B-8FB1-4D54-96E6-33C7E0B0DA75}">
      <dgm:prSet phldrT="[Szöveg]"/>
      <dgm:spPr/>
      <dgm:t>
        <a:bodyPr/>
        <a:lstStyle/>
        <a:p>
          <a:r>
            <a:rPr lang="hu-HU" b="0" dirty="0" err="1"/>
            <a:t>Institutional</a:t>
          </a:r>
          <a:r>
            <a:rPr lang="hu-HU" b="0" dirty="0"/>
            <a:t> </a:t>
          </a:r>
          <a:r>
            <a:rPr lang="hu-HU" b="0" dirty="0" err="1"/>
            <a:t>Profile</a:t>
          </a:r>
          <a:endParaRPr lang="en-GB" b="0" dirty="0"/>
        </a:p>
      </dgm:t>
    </dgm:pt>
    <dgm:pt modelId="{FE22CEC1-23DB-4C1D-83E9-2F78E8E91536}" type="parTrans" cxnId="{EDB6EAF7-2515-451E-9758-A62A3C396BC1}">
      <dgm:prSet/>
      <dgm:spPr/>
      <dgm:t>
        <a:bodyPr/>
        <a:lstStyle/>
        <a:p>
          <a:endParaRPr lang="en-GB" b="0"/>
        </a:p>
      </dgm:t>
    </dgm:pt>
    <dgm:pt modelId="{B96FD6D3-9D88-40CE-9527-A8DF1B261AD8}" type="sibTrans" cxnId="{EDB6EAF7-2515-451E-9758-A62A3C396BC1}">
      <dgm:prSet/>
      <dgm:spPr/>
      <dgm:t>
        <a:bodyPr/>
        <a:lstStyle/>
        <a:p>
          <a:endParaRPr lang="en-GB"/>
        </a:p>
      </dgm:t>
    </dgm:pt>
    <dgm:pt modelId="{75E74DD8-A41F-4A6A-9905-D50375CD66BB}">
      <dgm:prSet phldrT="[Szöveg]"/>
      <dgm:spPr/>
      <dgm:t>
        <a:bodyPr/>
        <a:lstStyle/>
        <a:p>
          <a:r>
            <a:rPr lang="hu-HU" b="0" dirty="0"/>
            <a:t>Internationalisation policy and </a:t>
          </a:r>
          <a:r>
            <a:rPr lang="hu-HU" b="0" dirty="0" err="1"/>
            <a:t>strategy</a:t>
          </a:r>
          <a:endParaRPr lang="en-GB" b="0" dirty="0"/>
        </a:p>
      </dgm:t>
    </dgm:pt>
    <dgm:pt modelId="{F45289AB-D72B-4AB0-A130-71B4FD0AC9B0}" type="parTrans" cxnId="{FE6DB600-5319-4BA0-9583-49E5256B0FE0}">
      <dgm:prSet/>
      <dgm:spPr/>
      <dgm:t>
        <a:bodyPr/>
        <a:lstStyle/>
        <a:p>
          <a:endParaRPr lang="en-GB" b="0"/>
        </a:p>
      </dgm:t>
    </dgm:pt>
    <dgm:pt modelId="{FFC1698A-3B89-476D-B292-B2C45BBD5E8E}" type="sibTrans" cxnId="{FE6DB600-5319-4BA0-9583-49E5256B0FE0}">
      <dgm:prSet/>
      <dgm:spPr/>
      <dgm:t>
        <a:bodyPr/>
        <a:lstStyle/>
        <a:p>
          <a:endParaRPr lang="en-GB"/>
        </a:p>
      </dgm:t>
    </dgm:pt>
    <dgm:pt modelId="{E58655C5-D736-4232-BA8D-9D69CD4DB3A1}">
      <dgm:prSet/>
      <dgm:spPr/>
      <dgm:t>
        <a:bodyPr/>
        <a:lstStyle/>
        <a:p>
          <a:r>
            <a:rPr lang="en-GB" b="1" dirty="0"/>
            <a:t>Organisational and support structures, implementation of mobility programmes</a:t>
          </a:r>
        </a:p>
      </dgm:t>
    </dgm:pt>
    <dgm:pt modelId="{9B4D142C-FC4E-4B86-855C-2FF9E80EF8B4}" type="parTrans" cxnId="{6C8AF7FD-1715-4FFB-B3D7-9C3A78AB48DF}">
      <dgm:prSet/>
      <dgm:spPr/>
      <dgm:t>
        <a:bodyPr/>
        <a:lstStyle/>
        <a:p>
          <a:endParaRPr lang="en-GB" b="0"/>
        </a:p>
      </dgm:t>
    </dgm:pt>
    <dgm:pt modelId="{C38F7FB9-9CE2-4015-BD5C-D17B7FD3126A}" type="sibTrans" cxnId="{6C8AF7FD-1715-4FFB-B3D7-9C3A78AB48DF}">
      <dgm:prSet/>
      <dgm:spPr/>
      <dgm:t>
        <a:bodyPr/>
        <a:lstStyle/>
        <a:p>
          <a:endParaRPr lang="en-GB"/>
        </a:p>
      </dgm:t>
    </dgm:pt>
    <dgm:pt modelId="{60A74EFA-8220-4D00-8DF4-3293910EA3E8}">
      <dgm:prSet/>
      <dgm:spPr/>
      <dgm:t>
        <a:bodyPr/>
        <a:lstStyle/>
        <a:p>
          <a:r>
            <a:rPr lang="en-GB" b="0" dirty="0"/>
            <a:t>Organisation and structures</a:t>
          </a:r>
        </a:p>
      </dgm:t>
    </dgm:pt>
    <dgm:pt modelId="{59441362-F321-4A5F-9831-310F0BF2B161}" type="parTrans" cxnId="{150B99CA-1475-433C-9741-C851C3AFD6E7}">
      <dgm:prSet/>
      <dgm:spPr/>
      <dgm:t>
        <a:bodyPr/>
        <a:lstStyle/>
        <a:p>
          <a:endParaRPr lang="en-GB" b="0"/>
        </a:p>
      </dgm:t>
    </dgm:pt>
    <dgm:pt modelId="{2E39DD09-2772-4B28-8F21-FA56F25B266C}" type="sibTrans" cxnId="{150B99CA-1475-433C-9741-C851C3AFD6E7}">
      <dgm:prSet/>
      <dgm:spPr/>
      <dgm:t>
        <a:bodyPr/>
        <a:lstStyle/>
        <a:p>
          <a:endParaRPr lang="en-GB"/>
        </a:p>
      </dgm:t>
    </dgm:pt>
    <dgm:pt modelId="{F9D2B641-2D54-424B-90FC-7A934CBC846E}">
      <dgm:prSet/>
      <dgm:spPr/>
      <dgm:t>
        <a:bodyPr/>
        <a:lstStyle/>
        <a:p>
          <a:r>
            <a:rPr lang="en-GB" b="0" dirty="0"/>
            <a:t>Quality assurance and evaluation</a:t>
          </a:r>
        </a:p>
      </dgm:t>
    </dgm:pt>
    <dgm:pt modelId="{FE0BD38E-B88E-43D4-A372-EB341CCA191A}" type="parTrans" cxnId="{D8455FEC-CD3B-41FE-8677-38B12EFE0C80}">
      <dgm:prSet/>
      <dgm:spPr/>
      <dgm:t>
        <a:bodyPr/>
        <a:lstStyle/>
        <a:p>
          <a:endParaRPr lang="en-GB" b="0"/>
        </a:p>
      </dgm:t>
    </dgm:pt>
    <dgm:pt modelId="{6C87587A-4E6D-4D78-8477-9B22505F734D}" type="sibTrans" cxnId="{D8455FEC-CD3B-41FE-8677-38B12EFE0C80}">
      <dgm:prSet/>
      <dgm:spPr/>
      <dgm:t>
        <a:bodyPr/>
        <a:lstStyle/>
        <a:p>
          <a:endParaRPr lang="en-GB"/>
        </a:p>
      </dgm:t>
    </dgm:pt>
    <dgm:pt modelId="{9BF74DE5-4B7C-486F-B274-F6D04CA40C93}">
      <dgm:prSet/>
      <dgm:spPr/>
      <dgm:t>
        <a:bodyPr/>
        <a:lstStyle/>
        <a:p>
          <a:r>
            <a:rPr lang="en-GB" b="0" dirty="0"/>
            <a:t>Financial support and resource allocation</a:t>
          </a:r>
        </a:p>
      </dgm:t>
    </dgm:pt>
    <dgm:pt modelId="{FECD2FD4-6EA6-4892-94D5-7D639EC46ABF}" type="parTrans" cxnId="{51641BC1-5C31-4A49-A69E-8707F3F14B42}">
      <dgm:prSet/>
      <dgm:spPr/>
      <dgm:t>
        <a:bodyPr/>
        <a:lstStyle/>
        <a:p>
          <a:endParaRPr lang="en-GB" b="0"/>
        </a:p>
      </dgm:t>
    </dgm:pt>
    <dgm:pt modelId="{0DFB690E-B113-4EF5-8793-18CE91064ADB}" type="sibTrans" cxnId="{51641BC1-5C31-4A49-A69E-8707F3F14B42}">
      <dgm:prSet/>
      <dgm:spPr/>
      <dgm:t>
        <a:bodyPr/>
        <a:lstStyle/>
        <a:p>
          <a:endParaRPr lang="en-GB"/>
        </a:p>
      </dgm:t>
    </dgm:pt>
    <dgm:pt modelId="{2F140E73-26AD-4701-88DD-B17F61BC9B0D}">
      <dgm:prSet/>
      <dgm:spPr/>
      <dgm:t>
        <a:bodyPr/>
        <a:lstStyle/>
        <a:p>
          <a:r>
            <a:rPr lang="en-GB" b="1" dirty="0"/>
            <a:t>Support services and facilities</a:t>
          </a:r>
        </a:p>
      </dgm:t>
    </dgm:pt>
    <dgm:pt modelId="{6C1664F6-8C30-44E7-B008-E18979DC0C8F}" type="parTrans" cxnId="{DBDF2494-465A-4132-A3BD-7048DA814519}">
      <dgm:prSet/>
      <dgm:spPr/>
      <dgm:t>
        <a:bodyPr/>
        <a:lstStyle/>
        <a:p>
          <a:endParaRPr lang="en-GB" b="0"/>
        </a:p>
      </dgm:t>
    </dgm:pt>
    <dgm:pt modelId="{D5B1A191-2650-4772-A328-D6ADC5A42074}" type="sibTrans" cxnId="{DBDF2494-465A-4132-A3BD-7048DA814519}">
      <dgm:prSet/>
      <dgm:spPr/>
      <dgm:t>
        <a:bodyPr/>
        <a:lstStyle/>
        <a:p>
          <a:endParaRPr lang="en-GB"/>
        </a:p>
      </dgm:t>
    </dgm:pt>
    <dgm:pt modelId="{7FAA19A3-9C92-42C3-BAE0-5F1AD82CFF1E}">
      <dgm:prSet/>
      <dgm:spPr/>
      <dgm:t>
        <a:bodyPr/>
        <a:lstStyle/>
        <a:p>
          <a:r>
            <a:rPr lang="hu-HU" b="1" dirty="0" err="1"/>
            <a:t>Implementation</a:t>
          </a:r>
          <a:endParaRPr lang="en-GB" b="1" dirty="0"/>
        </a:p>
      </dgm:t>
    </dgm:pt>
    <dgm:pt modelId="{461B3E5B-6560-46D4-86D2-9140E93F98E0}" type="parTrans" cxnId="{CE66634D-0697-4124-A465-1C2B2D2ED8E7}">
      <dgm:prSet/>
      <dgm:spPr/>
      <dgm:t>
        <a:bodyPr/>
        <a:lstStyle/>
        <a:p>
          <a:endParaRPr lang="en-GB" b="0"/>
        </a:p>
      </dgm:t>
    </dgm:pt>
    <dgm:pt modelId="{96027221-A7C8-453F-950D-C2DF0EE5D577}" type="sibTrans" cxnId="{CE66634D-0697-4124-A465-1C2B2D2ED8E7}">
      <dgm:prSet/>
      <dgm:spPr/>
      <dgm:t>
        <a:bodyPr/>
        <a:lstStyle/>
        <a:p>
          <a:endParaRPr lang="en-GB"/>
        </a:p>
      </dgm:t>
    </dgm:pt>
    <dgm:pt modelId="{DA2770BB-09D3-4EDA-B494-A8A0EAD2E8C8}">
      <dgm:prSet/>
      <dgm:spPr/>
      <dgm:t>
        <a:bodyPr/>
        <a:lstStyle/>
        <a:p>
          <a:r>
            <a:rPr lang="hu-HU" dirty="0" err="1"/>
            <a:t>Pre-mobility</a:t>
          </a:r>
          <a:endParaRPr lang="en-GB" dirty="0"/>
        </a:p>
      </dgm:t>
    </dgm:pt>
    <dgm:pt modelId="{8A44E268-741B-449E-AEFA-F7DFD3FB98BD}" type="parTrans" cxnId="{95EF9975-E417-4B96-954E-98FAA2049F54}">
      <dgm:prSet/>
      <dgm:spPr/>
      <dgm:t>
        <a:bodyPr/>
        <a:lstStyle/>
        <a:p>
          <a:endParaRPr lang="en-GB"/>
        </a:p>
      </dgm:t>
    </dgm:pt>
    <dgm:pt modelId="{E5CFD7D0-ADCC-410B-ACBB-61622DE4CC2D}" type="sibTrans" cxnId="{95EF9975-E417-4B96-954E-98FAA2049F54}">
      <dgm:prSet/>
      <dgm:spPr/>
      <dgm:t>
        <a:bodyPr/>
        <a:lstStyle/>
        <a:p>
          <a:endParaRPr lang="en-GB"/>
        </a:p>
      </dgm:t>
    </dgm:pt>
    <dgm:pt modelId="{CC8FC9F2-34AA-4F2E-9FF3-AD3309C875E4}">
      <dgm:prSet/>
      <dgm:spPr/>
      <dgm:t>
        <a:bodyPr/>
        <a:lstStyle/>
        <a:p>
          <a:r>
            <a:rPr lang="hu-HU" dirty="0"/>
            <a:t>During </a:t>
          </a:r>
          <a:r>
            <a:rPr lang="hu-HU" dirty="0" err="1"/>
            <a:t>mobility</a:t>
          </a:r>
          <a:endParaRPr lang="en-GB" dirty="0"/>
        </a:p>
      </dgm:t>
    </dgm:pt>
    <dgm:pt modelId="{762E780A-9510-4FA5-B341-47ADAD9E1BAD}" type="parTrans" cxnId="{112CA824-9842-4D65-88C3-BF5DDBECD6DF}">
      <dgm:prSet/>
      <dgm:spPr/>
      <dgm:t>
        <a:bodyPr/>
        <a:lstStyle/>
        <a:p>
          <a:endParaRPr lang="en-GB"/>
        </a:p>
      </dgm:t>
    </dgm:pt>
    <dgm:pt modelId="{A6C829E3-0B61-46E3-BD46-73FBFC6F7372}" type="sibTrans" cxnId="{112CA824-9842-4D65-88C3-BF5DDBECD6DF}">
      <dgm:prSet/>
      <dgm:spPr/>
      <dgm:t>
        <a:bodyPr/>
        <a:lstStyle/>
        <a:p>
          <a:endParaRPr lang="en-GB"/>
        </a:p>
      </dgm:t>
    </dgm:pt>
    <dgm:pt modelId="{E105D03B-BE5C-467A-A756-B5375F4248C2}">
      <dgm:prSet/>
      <dgm:spPr/>
      <dgm:t>
        <a:bodyPr/>
        <a:lstStyle/>
        <a:p>
          <a:r>
            <a:rPr lang="hu-HU" dirty="0" err="1"/>
            <a:t>After</a:t>
          </a:r>
          <a:r>
            <a:rPr lang="hu-HU" dirty="0"/>
            <a:t> </a:t>
          </a:r>
          <a:r>
            <a:rPr lang="hu-HU" dirty="0" err="1"/>
            <a:t>mobility</a:t>
          </a:r>
          <a:endParaRPr lang="en-GB" dirty="0"/>
        </a:p>
      </dgm:t>
    </dgm:pt>
    <dgm:pt modelId="{04B1858A-9FB9-422F-A781-7C7B2943FB7B}" type="parTrans" cxnId="{BA532596-E9FF-4609-BF2A-CC60B334C3E9}">
      <dgm:prSet/>
      <dgm:spPr/>
      <dgm:t>
        <a:bodyPr/>
        <a:lstStyle/>
        <a:p>
          <a:endParaRPr lang="en-GB"/>
        </a:p>
      </dgm:t>
    </dgm:pt>
    <dgm:pt modelId="{87012B6E-9B5A-4C41-98FC-94FAB87DC203}" type="sibTrans" cxnId="{BA532596-E9FF-4609-BF2A-CC60B334C3E9}">
      <dgm:prSet/>
      <dgm:spPr/>
      <dgm:t>
        <a:bodyPr/>
        <a:lstStyle/>
        <a:p>
          <a:endParaRPr lang="en-GB"/>
        </a:p>
      </dgm:t>
    </dgm:pt>
    <dgm:pt modelId="{055B4A3A-B1A5-4464-AD02-4D42CE13A66C}">
      <dgm:prSet/>
      <dgm:spPr/>
      <dgm:t>
        <a:bodyPr/>
        <a:lstStyle/>
        <a:p>
          <a:r>
            <a:rPr lang="en-GB" b="0" dirty="0"/>
            <a:t>Marketing and promotion of mobility activities</a:t>
          </a:r>
        </a:p>
      </dgm:t>
    </dgm:pt>
    <dgm:pt modelId="{D89ECBA4-91B5-406F-8BE9-0E06F74F2AB6}" type="parTrans" cxnId="{ED81DE8A-834F-4E10-ACEF-8780D27B2447}">
      <dgm:prSet/>
      <dgm:spPr/>
      <dgm:t>
        <a:bodyPr/>
        <a:lstStyle/>
        <a:p>
          <a:endParaRPr lang="en-GB"/>
        </a:p>
      </dgm:t>
    </dgm:pt>
    <dgm:pt modelId="{92EFD411-F26C-4F7F-BCF9-A5F4F5BE5920}" type="sibTrans" cxnId="{ED81DE8A-834F-4E10-ACEF-8780D27B2447}">
      <dgm:prSet/>
      <dgm:spPr/>
      <dgm:t>
        <a:bodyPr/>
        <a:lstStyle/>
        <a:p>
          <a:endParaRPr lang="en-GB"/>
        </a:p>
      </dgm:t>
    </dgm:pt>
    <dgm:pt modelId="{AF8102DB-C473-468F-8A2F-F45B84AEDC64}">
      <dgm:prSet/>
      <dgm:spPr/>
      <dgm:t>
        <a:bodyPr/>
        <a:lstStyle/>
        <a:p>
          <a:r>
            <a:rPr lang="en-GB" b="0" dirty="0"/>
            <a:t>Problem-solving and challenges</a:t>
          </a:r>
        </a:p>
      </dgm:t>
    </dgm:pt>
    <dgm:pt modelId="{78CB0219-1DD1-4127-BDC9-BE01A30E92DB}" type="parTrans" cxnId="{70502505-F48A-435F-8846-547D9A22455B}">
      <dgm:prSet/>
      <dgm:spPr/>
      <dgm:t>
        <a:bodyPr/>
        <a:lstStyle/>
        <a:p>
          <a:endParaRPr lang="en-GB"/>
        </a:p>
      </dgm:t>
    </dgm:pt>
    <dgm:pt modelId="{A44290DA-786A-4AB6-9D73-8E7A8B1F126B}" type="sibTrans" cxnId="{70502505-F48A-435F-8846-547D9A22455B}">
      <dgm:prSet/>
      <dgm:spPr/>
      <dgm:t>
        <a:bodyPr/>
        <a:lstStyle/>
        <a:p>
          <a:endParaRPr lang="en-GB"/>
        </a:p>
      </dgm:t>
    </dgm:pt>
    <dgm:pt modelId="{294E2F76-4991-4219-B68E-E0661E617BC3}">
      <dgm:prSet/>
      <dgm:spPr/>
      <dgm:t>
        <a:bodyPr/>
        <a:lstStyle/>
        <a:p>
          <a:r>
            <a:rPr lang="hu-HU" dirty="0" err="1"/>
            <a:t>Innovation</a:t>
          </a:r>
          <a:r>
            <a:rPr lang="hu-HU" dirty="0"/>
            <a:t> and </a:t>
          </a:r>
          <a:r>
            <a:rPr lang="hu-HU" dirty="0" err="1"/>
            <a:t>development</a:t>
          </a:r>
          <a:r>
            <a:rPr lang="hu-HU" dirty="0"/>
            <a:t> </a:t>
          </a:r>
          <a:r>
            <a:rPr lang="hu-HU" dirty="0" err="1"/>
            <a:t>projects</a:t>
          </a:r>
          <a:endParaRPr lang="en-GB" dirty="0"/>
        </a:p>
      </dgm:t>
    </dgm:pt>
    <dgm:pt modelId="{F74B4364-9936-4E70-AB24-72EEA379E802}" type="parTrans" cxnId="{4B5894D8-2689-4F71-B712-7340A244A8C9}">
      <dgm:prSet/>
      <dgm:spPr/>
      <dgm:t>
        <a:bodyPr/>
        <a:lstStyle/>
        <a:p>
          <a:endParaRPr lang="en-GB"/>
        </a:p>
      </dgm:t>
    </dgm:pt>
    <dgm:pt modelId="{1BE0C1A9-A96E-4586-8BD1-9D175FD96D64}" type="sibTrans" cxnId="{4B5894D8-2689-4F71-B712-7340A244A8C9}">
      <dgm:prSet/>
      <dgm:spPr/>
      <dgm:t>
        <a:bodyPr/>
        <a:lstStyle/>
        <a:p>
          <a:endParaRPr lang="en-GB"/>
        </a:p>
      </dgm:t>
    </dgm:pt>
    <dgm:pt modelId="{D7880408-3C0A-4C71-BE22-62AEE3AB5287}" type="pres">
      <dgm:prSet presAssocID="{81BEA0E8-0BDB-4F45-BA1B-76A767B181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B58A33-95BE-413D-BBC8-95C0A3C1CEE9}" type="pres">
      <dgm:prSet presAssocID="{72055511-6D3C-4385-8018-475F0DCB2491}" presName="hierRoot1" presStyleCnt="0"/>
      <dgm:spPr/>
    </dgm:pt>
    <dgm:pt modelId="{70693FE8-26BF-43B0-8CDA-B67D758176D0}" type="pres">
      <dgm:prSet presAssocID="{72055511-6D3C-4385-8018-475F0DCB2491}" presName="composite" presStyleCnt="0"/>
      <dgm:spPr/>
    </dgm:pt>
    <dgm:pt modelId="{D1D0AA34-24C6-4CED-9BB5-186228A12D21}" type="pres">
      <dgm:prSet presAssocID="{72055511-6D3C-4385-8018-475F0DCB2491}" presName="background" presStyleLbl="node0" presStyleIdx="0" presStyleCnt="1"/>
      <dgm:spPr/>
    </dgm:pt>
    <dgm:pt modelId="{80A1EB0A-FFE2-43E7-945E-BBCAD8E2AB9B}" type="pres">
      <dgm:prSet presAssocID="{72055511-6D3C-4385-8018-475F0DCB2491}" presName="text" presStyleLbl="fgAcc0" presStyleIdx="0" presStyleCnt="1">
        <dgm:presLayoutVars>
          <dgm:chPref val="3"/>
        </dgm:presLayoutVars>
      </dgm:prSet>
      <dgm:spPr/>
    </dgm:pt>
    <dgm:pt modelId="{CA417658-2C4C-4250-B0A7-2335D325931B}" type="pres">
      <dgm:prSet presAssocID="{72055511-6D3C-4385-8018-475F0DCB2491}" presName="hierChild2" presStyleCnt="0"/>
      <dgm:spPr/>
    </dgm:pt>
    <dgm:pt modelId="{563F1617-ACB9-4C67-A615-4E4E5BFD43EA}" type="pres">
      <dgm:prSet presAssocID="{FE22CEC1-23DB-4C1D-83E9-2F78E8E91536}" presName="Name10" presStyleLbl="parChTrans1D2" presStyleIdx="0" presStyleCnt="5"/>
      <dgm:spPr/>
    </dgm:pt>
    <dgm:pt modelId="{A84E6302-9715-4736-96EE-37AE1CEB2FCF}" type="pres">
      <dgm:prSet presAssocID="{89562B0B-8FB1-4D54-96E6-33C7E0B0DA75}" presName="hierRoot2" presStyleCnt="0"/>
      <dgm:spPr/>
    </dgm:pt>
    <dgm:pt modelId="{B4F08E23-ED9D-4E91-BFB7-3376D0AEFFFE}" type="pres">
      <dgm:prSet presAssocID="{89562B0B-8FB1-4D54-96E6-33C7E0B0DA75}" presName="composite2" presStyleCnt="0"/>
      <dgm:spPr/>
    </dgm:pt>
    <dgm:pt modelId="{D33539EA-9461-484B-A7CB-1616201CFECD}" type="pres">
      <dgm:prSet presAssocID="{89562B0B-8FB1-4D54-96E6-33C7E0B0DA75}" presName="background2" presStyleLbl="node2" presStyleIdx="0" presStyleCnt="5"/>
      <dgm:spPr/>
    </dgm:pt>
    <dgm:pt modelId="{32744E4D-831D-498E-83FC-1280A4F484B8}" type="pres">
      <dgm:prSet presAssocID="{89562B0B-8FB1-4D54-96E6-33C7E0B0DA75}" presName="text2" presStyleLbl="fgAcc2" presStyleIdx="0" presStyleCnt="5">
        <dgm:presLayoutVars>
          <dgm:chPref val="3"/>
        </dgm:presLayoutVars>
      </dgm:prSet>
      <dgm:spPr/>
    </dgm:pt>
    <dgm:pt modelId="{07F2C742-090D-4C9F-BA99-C5E565060CE1}" type="pres">
      <dgm:prSet presAssocID="{89562B0B-8FB1-4D54-96E6-33C7E0B0DA75}" presName="hierChild3" presStyleCnt="0"/>
      <dgm:spPr/>
    </dgm:pt>
    <dgm:pt modelId="{9F5C9F7E-78E7-457E-8D25-83B36B5E218A}" type="pres">
      <dgm:prSet presAssocID="{F45289AB-D72B-4AB0-A130-71B4FD0AC9B0}" presName="Name10" presStyleLbl="parChTrans1D2" presStyleIdx="1" presStyleCnt="5"/>
      <dgm:spPr/>
    </dgm:pt>
    <dgm:pt modelId="{FF752D06-9B71-4A89-9E63-4CF24DC34BE4}" type="pres">
      <dgm:prSet presAssocID="{75E74DD8-A41F-4A6A-9905-D50375CD66BB}" presName="hierRoot2" presStyleCnt="0"/>
      <dgm:spPr/>
    </dgm:pt>
    <dgm:pt modelId="{F46449DA-68D8-40F7-9127-E7604839F95F}" type="pres">
      <dgm:prSet presAssocID="{75E74DD8-A41F-4A6A-9905-D50375CD66BB}" presName="composite2" presStyleCnt="0"/>
      <dgm:spPr/>
    </dgm:pt>
    <dgm:pt modelId="{64367FBE-9AA9-4141-9C2F-A8E821D26065}" type="pres">
      <dgm:prSet presAssocID="{75E74DD8-A41F-4A6A-9905-D50375CD66BB}" presName="background2" presStyleLbl="node2" presStyleIdx="1" presStyleCnt="5"/>
      <dgm:spPr/>
    </dgm:pt>
    <dgm:pt modelId="{188CC06F-9B9C-47E2-9C81-83A73DC8116B}" type="pres">
      <dgm:prSet presAssocID="{75E74DD8-A41F-4A6A-9905-D50375CD66BB}" presName="text2" presStyleLbl="fgAcc2" presStyleIdx="1" presStyleCnt="5">
        <dgm:presLayoutVars>
          <dgm:chPref val="3"/>
        </dgm:presLayoutVars>
      </dgm:prSet>
      <dgm:spPr/>
    </dgm:pt>
    <dgm:pt modelId="{8A9C094E-2C3B-4498-8FD0-A1DB1CB085A5}" type="pres">
      <dgm:prSet presAssocID="{75E74DD8-A41F-4A6A-9905-D50375CD66BB}" presName="hierChild3" presStyleCnt="0"/>
      <dgm:spPr/>
    </dgm:pt>
    <dgm:pt modelId="{901B91B7-0234-4D06-A7DC-CDE9878860FA}" type="pres">
      <dgm:prSet presAssocID="{9B4D142C-FC4E-4B86-855C-2FF9E80EF8B4}" presName="Name10" presStyleLbl="parChTrans1D2" presStyleIdx="2" presStyleCnt="5"/>
      <dgm:spPr/>
    </dgm:pt>
    <dgm:pt modelId="{DCAB9BD7-DF29-46AF-99C0-0546947067AE}" type="pres">
      <dgm:prSet presAssocID="{E58655C5-D736-4232-BA8D-9D69CD4DB3A1}" presName="hierRoot2" presStyleCnt="0"/>
      <dgm:spPr/>
    </dgm:pt>
    <dgm:pt modelId="{CA342F34-1411-41BB-85D1-1AF9C9EDCAD7}" type="pres">
      <dgm:prSet presAssocID="{E58655C5-D736-4232-BA8D-9D69CD4DB3A1}" presName="composite2" presStyleCnt="0"/>
      <dgm:spPr/>
    </dgm:pt>
    <dgm:pt modelId="{4A003D6B-72F4-4678-B5CC-4C940A7D234F}" type="pres">
      <dgm:prSet presAssocID="{E58655C5-D736-4232-BA8D-9D69CD4DB3A1}" presName="background2" presStyleLbl="node2" presStyleIdx="2" presStyleCnt="5"/>
      <dgm:spPr/>
    </dgm:pt>
    <dgm:pt modelId="{A51855E2-CE48-46EA-8C4A-91AE91235645}" type="pres">
      <dgm:prSet presAssocID="{E58655C5-D736-4232-BA8D-9D69CD4DB3A1}" presName="text2" presStyleLbl="fgAcc2" presStyleIdx="2" presStyleCnt="5">
        <dgm:presLayoutVars>
          <dgm:chPref val="3"/>
        </dgm:presLayoutVars>
      </dgm:prSet>
      <dgm:spPr/>
    </dgm:pt>
    <dgm:pt modelId="{7727C37A-C57B-450B-A7E3-CEC4A9013D01}" type="pres">
      <dgm:prSet presAssocID="{E58655C5-D736-4232-BA8D-9D69CD4DB3A1}" presName="hierChild3" presStyleCnt="0"/>
      <dgm:spPr/>
    </dgm:pt>
    <dgm:pt modelId="{7E095BF6-5366-4F4C-8F5A-8FBB02D4EAAF}" type="pres">
      <dgm:prSet presAssocID="{59441362-F321-4A5F-9831-310F0BF2B161}" presName="Name17" presStyleLbl="parChTrans1D3" presStyleIdx="0" presStyleCnt="5"/>
      <dgm:spPr/>
    </dgm:pt>
    <dgm:pt modelId="{DE9A1F89-FC57-45DA-93A7-1FADA4944F68}" type="pres">
      <dgm:prSet presAssocID="{60A74EFA-8220-4D00-8DF4-3293910EA3E8}" presName="hierRoot3" presStyleCnt="0"/>
      <dgm:spPr/>
    </dgm:pt>
    <dgm:pt modelId="{6489D520-A4CD-4654-83ED-6D975F3231DC}" type="pres">
      <dgm:prSet presAssocID="{60A74EFA-8220-4D00-8DF4-3293910EA3E8}" presName="composite3" presStyleCnt="0"/>
      <dgm:spPr/>
    </dgm:pt>
    <dgm:pt modelId="{E940D479-9A34-4809-8068-738ECDD8EE66}" type="pres">
      <dgm:prSet presAssocID="{60A74EFA-8220-4D00-8DF4-3293910EA3E8}" presName="background3" presStyleLbl="node3" presStyleIdx="0" presStyleCnt="5"/>
      <dgm:spPr/>
    </dgm:pt>
    <dgm:pt modelId="{22A647C6-63D3-4890-A3D8-7EFF3ABF3BC7}" type="pres">
      <dgm:prSet presAssocID="{60A74EFA-8220-4D00-8DF4-3293910EA3E8}" presName="text3" presStyleLbl="fgAcc3" presStyleIdx="0" presStyleCnt="5">
        <dgm:presLayoutVars>
          <dgm:chPref val="3"/>
        </dgm:presLayoutVars>
      </dgm:prSet>
      <dgm:spPr/>
    </dgm:pt>
    <dgm:pt modelId="{C476E5A2-BF6B-4237-8DE1-0DA101740DA5}" type="pres">
      <dgm:prSet presAssocID="{60A74EFA-8220-4D00-8DF4-3293910EA3E8}" presName="hierChild4" presStyleCnt="0"/>
      <dgm:spPr/>
    </dgm:pt>
    <dgm:pt modelId="{4FFA13BF-F741-48DA-8829-A7710D9BD632}" type="pres">
      <dgm:prSet presAssocID="{FE0BD38E-B88E-43D4-A372-EB341CCA191A}" presName="Name17" presStyleLbl="parChTrans1D3" presStyleIdx="1" presStyleCnt="5"/>
      <dgm:spPr/>
    </dgm:pt>
    <dgm:pt modelId="{17C07514-A4C7-4FD0-881D-8E17D1BC968C}" type="pres">
      <dgm:prSet presAssocID="{F9D2B641-2D54-424B-90FC-7A934CBC846E}" presName="hierRoot3" presStyleCnt="0"/>
      <dgm:spPr/>
    </dgm:pt>
    <dgm:pt modelId="{B0E32868-0C1C-43F3-8075-9FE28003B605}" type="pres">
      <dgm:prSet presAssocID="{F9D2B641-2D54-424B-90FC-7A934CBC846E}" presName="composite3" presStyleCnt="0"/>
      <dgm:spPr/>
    </dgm:pt>
    <dgm:pt modelId="{584E962D-EF3C-4662-B01E-FAEDE61EF44C}" type="pres">
      <dgm:prSet presAssocID="{F9D2B641-2D54-424B-90FC-7A934CBC846E}" presName="background3" presStyleLbl="node3" presStyleIdx="1" presStyleCnt="5"/>
      <dgm:spPr/>
    </dgm:pt>
    <dgm:pt modelId="{52FA94E0-677E-42E3-8D84-3E6DB40223D0}" type="pres">
      <dgm:prSet presAssocID="{F9D2B641-2D54-424B-90FC-7A934CBC846E}" presName="text3" presStyleLbl="fgAcc3" presStyleIdx="1" presStyleCnt="5">
        <dgm:presLayoutVars>
          <dgm:chPref val="3"/>
        </dgm:presLayoutVars>
      </dgm:prSet>
      <dgm:spPr/>
    </dgm:pt>
    <dgm:pt modelId="{3C735717-657E-4A73-A09D-61DC1C05EABF}" type="pres">
      <dgm:prSet presAssocID="{F9D2B641-2D54-424B-90FC-7A934CBC846E}" presName="hierChild4" presStyleCnt="0"/>
      <dgm:spPr/>
    </dgm:pt>
    <dgm:pt modelId="{1966A5A7-2337-4D3C-A273-38E63B92E91F}" type="pres">
      <dgm:prSet presAssocID="{FECD2FD4-6EA6-4892-94D5-7D639EC46ABF}" presName="Name17" presStyleLbl="parChTrans1D3" presStyleIdx="2" presStyleCnt="5"/>
      <dgm:spPr/>
    </dgm:pt>
    <dgm:pt modelId="{769D5C1F-2C39-436F-B59C-3E38A5F6BD3E}" type="pres">
      <dgm:prSet presAssocID="{9BF74DE5-4B7C-486F-B274-F6D04CA40C93}" presName="hierRoot3" presStyleCnt="0"/>
      <dgm:spPr/>
    </dgm:pt>
    <dgm:pt modelId="{18201022-0591-4249-AEEA-DE9AA63C0EAA}" type="pres">
      <dgm:prSet presAssocID="{9BF74DE5-4B7C-486F-B274-F6D04CA40C93}" presName="composite3" presStyleCnt="0"/>
      <dgm:spPr/>
    </dgm:pt>
    <dgm:pt modelId="{605A462F-35A2-4C63-B0BA-5A588257413F}" type="pres">
      <dgm:prSet presAssocID="{9BF74DE5-4B7C-486F-B274-F6D04CA40C93}" presName="background3" presStyleLbl="node3" presStyleIdx="2" presStyleCnt="5"/>
      <dgm:spPr/>
    </dgm:pt>
    <dgm:pt modelId="{4D17DD2C-7C52-4E72-821C-85B2CA77D88D}" type="pres">
      <dgm:prSet presAssocID="{9BF74DE5-4B7C-486F-B274-F6D04CA40C93}" presName="text3" presStyleLbl="fgAcc3" presStyleIdx="2" presStyleCnt="5">
        <dgm:presLayoutVars>
          <dgm:chPref val="3"/>
        </dgm:presLayoutVars>
      </dgm:prSet>
      <dgm:spPr/>
    </dgm:pt>
    <dgm:pt modelId="{72502411-900C-44A5-A933-4A017B451146}" type="pres">
      <dgm:prSet presAssocID="{9BF74DE5-4B7C-486F-B274-F6D04CA40C93}" presName="hierChild4" presStyleCnt="0"/>
      <dgm:spPr/>
    </dgm:pt>
    <dgm:pt modelId="{E45CCE9D-8AE8-4781-B291-7927278C9F8B}" type="pres">
      <dgm:prSet presAssocID="{6C1664F6-8C30-44E7-B008-E18979DC0C8F}" presName="Name17" presStyleLbl="parChTrans1D3" presStyleIdx="3" presStyleCnt="5"/>
      <dgm:spPr/>
    </dgm:pt>
    <dgm:pt modelId="{EA90CB9D-4893-486F-9E51-A57502A3C801}" type="pres">
      <dgm:prSet presAssocID="{2F140E73-26AD-4701-88DD-B17F61BC9B0D}" presName="hierRoot3" presStyleCnt="0"/>
      <dgm:spPr/>
    </dgm:pt>
    <dgm:pt modelId="{01C7C10D-CD88-456C-A222-733319833B64}" type="pres">
      <dgm:prSet presAssocID="{2F140E73-26AD-4701-88DD-B17F61BC9B0D}" presName="composite3" presStyleCnt="0"/>
      <dgm:spPr/>
    </dgm:pt>
    <dgm:pt modelId="{DF59F96E-8F4A-4D20-AE73-5EEF4D2AF38D}" type="pres">
      <dgm:prSet presAssocID="{2F140E73-26AD-4701-88DD-B17F61BC9B0D}" presName="background3" presStyleLbl="node3" presStyleIdx="3" presStyleCnt="5"/>
      <dgm:spPr/>
    </dgm:pt>
    <dgm:pt modelId="{39B65CB4-0A50-4F0C-AC86-29D433552678}" type="pres">
      <dgm:prSet presAssocID="{2F140E73-26AD-4701-88DD-B17F61BC9B0D}" presName="text3" presStyleLbl="fgAcc3" presStyleIdx="3" presStyleCnt="5">
        <dgm:presLayoutVars>
          <dgm:chPref val="3"/>
        </dgm:presLayoutVars>
      </dgm:prSet>
      <dgm:spPr/>
    </dgm:pt>
    <dgm:pt modelId="{19ED4E23-1077-4E28-A625-B71D188968DD}" type="pres">
      <dgm:prSet presAssocID="{2F140E73-26AD-4701-88DD-B17F61BC9B0D}" presName="hierChild4" presStyleCnt="0"/>
      <dgm:spPr/>
    </dgm:pt>
    <dgm:pt modelId="{2C8AA648-981C-45C6-B610-EA81F6D21F7E}" type="pres">
      <dgm:prSet presAssocID="{8A44E268-741B-449E-AEFA-F7DFD3FB98BD}" presName="Name23" presStyleLbl="parChTrans1D4" presStyleIdx="0" presStyleCnt="4"/>
      <dgm:spPr/>
    </dgm:pt>
    <dgm:pt modelId="{03D4C030-5170-4B09-8A19-7A309854B1C3}" type="pres">
      <dgm:prSet presAssocID="{DA2770BB-09D3-4EDA-B494-A8A0EAD2E8C8}" presName="hierRoot4" presStyleCnt="0"/>
      <dgm:spPr/>
    </dgm:pt>
    <dgm:pt modelId="{E80FFE7B-DE77-4712-BB53-569F9F22BE07}" type="pres">
      <dgm:prSet presAssocID="{DA2770BB-09D3-4EDA-B494-A8A0EAD2E8C8}" presName="composite4" presStyleCnt="0"/>
      <dgm:spPr/>
    </dgm:pt>
    <dgm:pt modelId="{F0CFE712-627F-46BC-9D09-E1E4547275CC}" type="pres">
      <dgm:prSet presAssocID="{DA2770BB-09D3-4EDA-B494-A8A0EAD2E8C8}" presName="background4" presStyleLbl="node4" presStyleIdx="0" presStyleCnt="4"/>
      <dgm:spPr/>
    </dgm:pt>
    <dgm:pt modelId="{5EDD5AE3-47BE-423F-8967-355BCC3E75D3}" type="pres">
      <dgm:prSet presAssocID="{DA2770BB-09D3-4EDA-B494-A8A0EAD2E8C8}" presName="text4" presStyleLbl="fgAcc4" presStyleIdx="0" presStyleCnt="4">
        <dgm:presLayoutVars>
          <dgm:chPref val="3"/>
        </dgm:presLayoutVars>
      </dgm:prSet>
      <dgm:spPr/>
    </dgm:pt>
    <dgm:pt modelId="{F4FD2269-C403-4406-9F9A-C29859A47F8D}" type="pres">
      <dgm:prSet presAssocID="{DA2770BB-09D3-4EDA-B494-A8A0EAD2E8C8}" presName="hierChild5" presStyleCnt="0"/>
      <dgm:spPr/>
    </dgm:pt>
    <dgm:pt modelId="{9B972AB8-F7F0-46C3-AD98-0C03708D1A69}" type="pres">
      <dgm:prSet presAssocID="{762E780A-9510-4FA5-B341-47ADAD9E1BAD}" presName="Name23" presStyleLbl="parChTrans1D4" presStyleIdx="1" presStyleCnt="4"/>
      <dgm:spPr/>
    </dgm:pt>
    <dgm:pt modelId="{5BBE97BF-C1FE-4007-B611-30C91D4201D9}" type="pres">
      <dgm:prSet presAssocID="{CC8FC9F2-34AA-4F2E-9FF3-AD3309C875E4}" presName="hierRoot4" presStyleCnt="0"/>
      <dgm:spPr/>
    </dgm:pt>
    <dgm:pt modelId="{10C6FBFC-9C95-4BD1-8ECC-F648D3D586B4}" type="pres">
      <dgm:prSet presAssocID="{CC8FC9F2-34AA-4F2E-9FF3-AD3309C875E4}" presName="composite4" presStyleCnt="0"/>
      <dgm:spPr/>
    </dgm:pt>
    <dgm:pt modelId="{25875491-2BF3-459A-B2D8-C62F68F0236F}" type="pres">
      <dgm:prSet presAssocID="{CC8FC9F2-34AA-4F2E-9FF3-AD3309C875E4}" presName="background4" presStyleLbl="node4" presStyleIdx="1" presStyleCnt="4"/>
      <dgm:spPr/>
    </dgm:pt>
    <dgm:pt modelId="{E5C70A85-7E99-42AE-ABA6-851589A906F4}" type="pres">
      <dgm:prSet presAssocID="{CC8FC9F2-34AA-4F2E-9FF3-AD3309C875E4}" presName="text4" presStyleLbl="fgAcc4" presStyleIdx="1" presStyleCnt="4">
        <dgm:presLayoutVars>
          <dgm:chPref val="3"/>
        </dgm:presLayoutVars>
      </dgm:prSet>
      <dgm:spPr/>
    </dgm:pt>
    <dgm:pt modelId="{CF2A59F9-65BF-4036-BDF7-044705D20DCB}" type="pres">
      <dgm:prSet presAssocID="{CC8FC9F2-34AA-4F2E-9FF3-AD3309C875E4}" presName="hierChild5" presStyleCnt="0"/>
      <dgm:spPr/>
    </dgm:pt>
    <dgm:pt modelId="{E7D3175C-67D5-4AF5-ABB6-4DDAC8A9D05A}" type="pres">
      <dgm:prSet presAssocID="{04B1858A-9FB9-422F-A781-7C7B2943FB7B}" presName="Name23" presStyleLbl="parChTrans1D4" presStyleIdx="2" presStyleCnt="4"/>
      <dgm:spPr/>
    </dgm:pt>
    <dgm:pt modelId="{BE089CF1-E0DF-4912-8AFA-08DD95CE698A}" type="pres">
      <dgm:prSet presAssocID="{E105D03B-BE5C-467A-A756-B5375F4248C2}" presName="hierRoot4" presStyleCnt="0"/>
      <dgm:spPr/>
    </dgm:pt>
    <dgm:pt modelId="{610E2571-70C5-44A1-BDB4-ED43CA208E2D}" type="pres">
      <dgm:prSet presAssocID="{E105D03B-BE5C-467A-A756-B5375F4248C2}" presName="composite4" presStyleCnt="0"/>
      <dgm:spPr/>
    </dgm:pt>
    <dgm:pt modelId="{33A29FA0-8653-4CD7-9D5E-65B36B90ED39}" type="pres">
      <dgm:prSet presAssocID="{E105D03B-BE5C-467A-A756-B5375F4248C2}" presName="background4" presStyleLbl="node4" presStyleIdx="2" presStyleCnt="4"/>
      <dgm:spPr/>
    </dgm:pt>
    <dgm:pt modelId="{3ABE7FA5-6489-41F4-A67C-D4D2EB67FE31}" type="pres">
      <dgm:prSet presAssocID="{E105D03B-BE5C-467A-A756-B5375F4248C2}" presName="text4" presStyleLbl="fgAcc4" presStyleIdx="2" presStyleCnt="4">
        <dgm:presLayoutVars>
          <dgm:chPref val="3"/>
        </dgm:presLayoutVars>
      </dgm:prSet>
      <dgm:spPr/>
    </dgm:pt>
    <dgm:pt modelId="{6A9EF5EC-A991-42B8-BF8B-C81E6A44732F}" type="pres">
      <dgm:prSet presAssocID="{E105D03B-BE5C-467A-A756-B5375F4248C2}" presName="hierChild5" presStyleCnt="0"/>
      <dgm:spPr/>
    </dgm:pt>
    <dgm:pt modelId="{4FB85D51-D0DA-452D-A3A7-0DA200CA24C6}" type="pres">
      <dgm:prSet presAssocID="{461B3E5B-6560-46D4-86D2-9140E93F98E0}" presName="Name17" presStyleLbl="parChTrans1D3" presStyleIdx="4" presStyleCnt="5"/>
      <dgm:spPr/>
    </dgm:pt>
    <dgm:pt modelId="{21520F3C-B7BA-42CB-AF71-0F4F7153D98A}" type="pres">
      <dgm:prSet presAssocID="{7FAA19A3-9C92-42C3-BAE0-5F1AD82CFF1E}" presName="hierRoot3" presStyleCnt="0"/>
      <dgm:spPr/>
    </dgm:pt>
    <dgm:pt modelId="{CA41CB20-84F5-4AE3-A9B5-661BA9491090}" type="pres">
      <dgm:prSet presAssocID="{7FAA19A3-9C92-42C3-BAE0-5F1AD82CFF1E}" presName="composite3" presStyleCnt="0"/>
      <dgm:spPr/>
    </dgm:pt>
    <dgm:pt modelId="{A9EC5008-3AFD-4034-942E-012E499AD732}" type="pres">
      <dgm:prSet presAssocID="{7FAA19A3-9C92-42C3-BAE0-5F1AD82CFF1E}" presName="background3" presStyleLbl="node3" presStyleIdx="4" presStyleCnt="5"/>
      <dgm:spPr/>
    </dgm:pt>
    <dgm:pt modelId="{16082880-A7DB-44D4-B8A5-A5C4FCC4A4BD}" type="pres">
      <dgm:prSet presAssocID="{7FAA19A3-9C92-42C3-BAE0-5F1AD82CFF1E}" presName="text3" presStyleLbl="fgAcc3" presStyleIdx="4" presStyleCnt="5">
        <dgm:presLayoutVars>
          <dgm:chPref val="3"/>
        </dgm:presLayoutVars>
      </dgm:prSet>
      <dgm:spPr/>
    </dgm:pt>
    <dgm:pt modelId="{E71690BA-1997-4A02-87AB-3CB55E901C83}" type="pres">
      <dgm:prSet presAssocID="{7FAA19A3-9C92-42C3-BAE0-5F1AD82CFF1E}" presName="hierChild4" presStyleCnt="0"/>
      <dgm:spPr/>
    </dgm:pt>
    <dgm:pt modelId="{8C0974EC-B4EA-444A-8EA0-2BE5E9437D7B}" type="pres">
      <dgm:prSet presAssocID="{F74B4364-9936-4E70-AB24-72EEA379E802}" presName="Name23" presStyleLbl="parChTrans1D4" presStyleIdx="3" presStyleCnt="4"/>
      <dgm:spPr/>
    </dgm:pt>
    <dgm:pt modelId="{F353C389-FBDB-4A16-BB88-28F75F65F155}" type="pres">
      <dgm:prSet presAssocID="{294E2F76-4991-4219-B68E-E0661E617BC3}" presName="hierRoot4" presStyleCnt="0"/>
      <dgm:spPr/>
    </dgm:pt>
    <dgm:pt modelId="{0D1850F1-C0F8-4965-97E9-80E6DFEE0955}" type="pres">
      <dgm:prSet presAssocID="{294E2F76-4991-4219-B68E-E0661E617BC3}" presName="composite4" presStyleCnt="0"/>
      <dgm:spPr/>
    </dgm:pt>
    <dgm:pt modelId="{9FEF68AC-6001-4ABE-B619-2DD2188D4B72}" type="pres">
      <dgm:prSet presAssocID="{294E2F76-4991-4219-B68E-E0661E617BC3}" presName="background4" presStyleLbl="node4" presStyleIdx="3" presStyleCnt="4"/>
      <dgm:spPr/>
    </dgm:pt>
    <dgm:pt modelId="{33424D1E-DAB9-4ADD-B49C-700B339C40C7}" type="pres">
      <dgm:prSet presAssocID="{294E2F76-4991-4219-B68E-E0661E617BC3}" presName="text4" presStyleLbl="fgAcc4" presStyleIdx="3" presStyleCnt="4">
        <dgm:presLayoutVars>
          <dgm:chPref val="3"/>
        </dgm:presLayoutVars>
      </dgm:prSet>
      <dgm:spPr/>
    </dgm:pt>
    <dgm:pt modelId="{E8A164B7-7EE4-417A-9095-20CF7EFA525B}" type="pres">
      <dgm:prSet presAssocID="{294E2F76-4991-4219-B68E-E0661E617BC3}" presName="hierChild5" presStyleCnt="0"/>
      <dgm:spPr/>
    </dgm:pt>
    <dgm:pt modelId="{3503EB1C-76CA-457A-9C7B-D6678D64D4BF}" type="pres">
      <dgm:prSet presAssocID="{D89ECBA4-91B5-406F-8BE9-0E06F74F2AB6}" presName="Name10" presStyleLbl="parChTrans1D2" presStyleIdx="3" presStyleCnt="5"/>
      <dgm:spPr/>
    </dgm:pt>
    <dgm:pt modelId="{51CCD51D-89E8-49B1-9630-2703C5C3E0E3}" type="pres">
      <dgm:prSet presAssocID="{055B4A3A-B1A5-4464-AD02-4D42CE13A66C}" presName="hierRoot2" presStyleCnt="0"/>
      <dgm:spPr/>
    </dgm:pt>
    <dgm:pt modelId="{1DD2EA2A-145A-46B7-AA43-81FCAFE6B64F}" type="pres">
      <dgm:prSet presAssocID="{055B4A3A-B1A5-4464-AD02-4D42CE13A66C}" presName="composite2" presStyleCnt="0"/>
      <dgm:spPr/>
    </dgm:pt>
    <dgm:pt modelId="{47AC33DB-8F09-4393-9309-558227ACE450}" type="pres">
      <dgm:prSet presAssocID="{055B4A3A-B1A5-4464-AD02-4D42CE13A66C}" presName="background2" presStyleLbl="node2" presStyleIdx="3" presStyleCnt="5"/>
      <dgm:spPr/>
    </dgm:pt>
    <dgm:pt modelId="{092453AD-777C-4013-825A-B200E355FFF2}" type="pres">
      <dgm:prSet presAssocID="{055B4A3A-B1A5-4464-AD02-4D42CE13A66C}" presName="text2" presStyleLbl="fgAcc2" presStyleIdx="3" presStyleCnt="5">
        <dgm:presLayoutVars>
          <dgm:chPref val="3"/>
        </dgm:presLayoutVars>
      </dgm:prSet>
      <dgm:spPr/>
    </dgm:pt>
    <dgm:pt modelId="{CD3B3AF6-1207-47C1-AA94-3DEF54E32074}" type="pres">
      <dgm:prSet presAssocID="{055B4A3A-B1A5-4464-AD02-4D42CE13A66C}" presName="hierChild3" presStyleCnt="0"/>
      <dgm:spPr/>
    </dgm:pt>
    <dgm:pt modelId="{6B762D61-EF87-4797-B05F-A6E45494365D}" type="pres">
      <dgm:prSet presAssocID="{78CB0219-1DD1-4127-BDC9-BE01A30E92DB}" presName="Name10" presStyleLbl="parChTrans1D2" presStyleIdx="4" presStyleCnt="5"/>
      <dgm:spPr/>
    </dgm:pt>
    <dgm:pt modelId="{C2A04EFF-CD8F-4214-AD19-C23EAB6CDEB5}" type="pres">
      <dgm:prSet presAssocID="{AF8102DB-C473-468F-8A2F-F45B84AEDC64}" presName="hierRoot2" presStyleCnt="0"/>
      <dgm:spPr/>
    </dgm:pt>
    <dgm:pt modelId="{7B2F0EFB-8FDA-4BDC-88B7-F4E924966964}" type="pres">
      <dgm:prSet presAssocID="{AF8102DB-C473-468F-8A2F-F45B84AEDC64}" presName="composite2" presStyleCnt="0"/>
      <dgm:spPr/>
    </dgm:pt>
    <dgm:pt modelId="{7AA05A8A-4174-4351-8A11-62023019522E}" type="pres">
      <dgm:prSet presAssocID="{AF8102DB-C473-468F-8A2F-F45B84AEDC64}" presName="background2" presStyleLbl="node2" presStyleIdx="4" presStyleCnt="5"/>
      <dgm:spPr/>
    </dgm:pt>
    <dgm:pt modelId="{7B3A33D2-3C8C-4612-AEBA-C49658ADD1A9}" type="pres">
      <dgm:prSet presAssocID="{AF8102DB-C473-468F-8A2F-F45B84AEDC64}" presName="text2" presStyleLbl="fgAcc2" presStyleIdx="4" presStyleCnt="5">
        <dgm:presLayoutVars>
          <dgm:chPref val="3"/>
        </dgm:presLayoutVars>
      </dgm:prSet>
      <dgm:spPr/>
    </dgm:pt>
    <dgm:pt modelId="{54E29333-6451-4E44-B264-9258B56EDCE7}" type="pres">
      <dgm:prSet presAssocID="{AF8102DB-C473-468F-8A2F-F45B84AEDC64}" presName="hierChild3" presStyleCnt="0"/>
      <dgm:spPr/>
    </dgm:pt>
  </dgm:ptLst>
  <dgm:cxnLst>
    <dgm:cxn modelId="{FE6DB600-5319-4BA0-9583-49E5256B0FE0}" srcId="{72055511-6D3C-4385-8018-475F0DCB2491}" destId="{75E74DD8-A41F-4A6A-9905-D50375CD66BB}" srcOrd="1" destOrd="0" parTransId="{F45289AB-D72B-4AB0-A130-71B4FD0AC9B0}" sibTransId="{FFC1698A-3B89-476D-B292-B2C45BBD5E8E}"/>
    <dgm:cxn modelId="{70502505-F48A-435F-8846-547D9A22455B}" srcId="{72055511-6D3C-4385-8018-475F0DCB2491}" destId="{AF8102DB-C473-468F-8A2F-F45B84AEDC64}" srcOrd="4" destOrd="0" parTransId="{78CB0219-1DD1-4127-BDC9-BE01A30E92DB}" sibTransId="{A44290DA-786A-4AB6-9D73-8E7A8B1F126B}"/>
    <dgm:cxn modelId="{7AD87F05-F299-4958-A29B-B6506158731A}" type="presOf" srcId="{E105D03B-BE5C-467A-A756-B5375F4248C2}" destId="{3ABE7FA5-6489-41F4-A67C-D4D2EB67FE31}" srcOrd="0" destOrd="0" presId="urn:microsoft.com/office/officeart/2005/8/layout/hierarchy1"/>
    <dgm:cxn modelId="{A45C7708-6E3A-4B7A-B443-90106E1D66CD}" type="presOf" srcId="{2F140E73-26AD-4701-88DD-B17F61BC9B0D}" destId="{39B65CB4-0A50-4F0C-AC86-29D433552678}" srcOrd="0" destOrd="0" presId="urn:microsoft.com/office/officeart/2005/8/layout/hierarchy1"/>
    <dgm:cxn modelId="{0D9BBA10-8D14-4AD4-BDF3-010586D4EE89}" type="presOf" srcId="{FE0BD38E-B88E-43D4-A372-EB341CCA191A}" destId="{4FFA13BF-F741-48DA-8829-A7710D9BD632}" srcOrd="0" destOrd="0" presId="urn:microsoft.com/office/officeart/2005/8/layout/hierarchy1"/>
    <dgm:cxn modelId="{778B2712-14B9-40A4-AF00-9625E607BF13}" type="presOf" srcId="{75E74DD8-A41F-4A6A-9905-D50375CD66BB}" destId="{188CC06F-9B9C-47E2-9C81-83A73DC8116B}" srcOrd="0" destOrd="0" presId="urn:microsoft.com/office/officeart/2005/8/layout/hierarchy1"/>
    <dgm:cxn modelId="{B50A051B-8F77-4DE4-B657-CADDCE691453}" type="presOf" srcId="{7FAA19A3-9C92-42C3-BAE0-5F1AD82CFF1E}" destId="{16082880-A7DB-44D4-B8A5-A5C4FCC4A4BD}" srcOrd="0" destOrd="0" presId="urn:microsoft.com/office/officeart/2005/8/layout/hierarchy1"/>
    <dgm:cxn modelId="{5337C120-7156-4863-8C64-26702AD7FDCC}" type="presOf" srcId="{E58655C5-D736-4232-BA8D-9D69CD4DB3A1}" destId="{A51855E2-CE48-46EA-8C4A-91AE91235645}" srcOrd="0" destOrd="0" presId="urn:microsoft.com/office/officeart/2005/8/layout/hierarchy1"/>
    <dgm:cxn modelId="{112CA824-9842-4D65-88C3-BF5DDBECD6DF}" srcId="{2F140E73-26AD-4701-88DD-B17F61BC9B0D}" destId="{CC8FC9F2-34AA-4F2E-9FF3-AD3309C875E4}" srcOrd="1" destOrd="0" parTransId="{762E780A-9510-4FA5-B341-47ADAD9E1BAD}" sibTransId="{A6C829E3-0B61-46E3-BD46-73FBFC6F7372}"/>
    <dgm:cxn modelId="{8FF8AD24-5616-4169-B6F0-EFBE3394E4F2}" type="presOf" srcId="{FE22CEC1-23DB-4C1D-83E9-2F78E8E91536}" destId="{563F1617-ACB9-4C67-A615-4E4E5BFD43EA}" srcOrd="0" destOrd="0" presId="urn:microsoft.com/office/officeart/2005/8/layout/hierarchy1"/>
    <dgm:cxn modelId="{0A67A928-4397-41AF-A46D-8465EAA6C7A5}" type="presOf" srcId="{81BEA0E8-0BDB-4F45-BA1B-76A767B18175}" destId="{D7880408-3C0A-4C71-BE22-62AEE3AB5287}" srcOrd="0" destOrd="0" presId="urn:microsoft.com/office/officeart/2005/8/layout/hierarchy1"/>
    <dgm:cxn modelId="{D94B4E2A-93A6-45A3-99A9-4F2EB7FD329C}" type="presOf" srcId="{DA2770BB-09D3-4EDA-B494-A8A0EAD2E8C8}" destId="{5EDD5AE3-47BE-423F-8967-355BCC3E75D3}" srcOrd="0" destOrd="0" presId="urn:microsoft.com/office/officeart/2005/8/layout/hierarchy1"/>
    <dgm:cxn modelId="{E7D4EA2D-06B8-420F-AC8E-2801C9E66126}" type="presOf" srcId="{6C1664F6-8C30-44E7-B008-E18979DC0C8F}" destId="{E45CCE9D-8AE8-4781-B291-7927278C9F8B}" srcOrd="0" destOrd="0" presId="urn:microsoft.com/office/officeart/2005/8/layout/hierarchy1"/>
    <dgm:cxn modelId="{B4302334-0033-48BC-B9AE-AAE7C9151450}" type="presOf" srcId="{D89ECBA4-91B5-406F-8BE9-0E06F74F2AB6}" destId="{3503EB1C-76CA-457A-9C7B-D6678D64D4BF}" srcOrd="0" destOrd="0" presId="urn:microsoft.com/office/officeart/2005/8/layout/hierarchy1"/>
    <dgm:cxn modelId="{D51AE147-D292-45C4-89F7-CD6D1E9C8186}" type="presOf" srcId="{78CB0219-1DD1-4127-BDC9-BE01A30E92DB}" destId="{6B762D61-EF87-4797-B05F-A6E45494365D}" srcOrd="0" destOrd="0" presId="urn:microsoft.com/office/officeart/2005/8/layout/hierarchy1"/>
    <dgm:cxn modelId="{CE66634D-0697-4124-A465-1C2B2D2ED8E7}" srcId="{E58655C5-D736-4232-BA8D-9D69CD4DB3A1}" destId="{7FAA19A3-9C92-42C3-BAE0-5F1AD82CFF1E}" srcOrd="4" destOrd="0" parTransId="{461B3E5B-6560-46D4-86D2-9140E93F98E0}" sibTransId="{96027221-A7C8-453F-950D-C2DF0EE5D577}"/>
    <dgm:cxn modelId="{1BC8994E-E663-4516-8FA8-1926689E080A}" type="presOf" srcId="{04B1858A-9FB9-422F-A781-7C7B2943FB7B}" destId="{E7D3175C-67D5-4AF5-ABB6-4DDAC8A9D05A}" srcOrd="0" destOrd="0" presId="urn:microsoft.com/office/officeart/2005/8/layout/hierarchy1"/>
    <dgm:cxn modelId="{95EF9975-E417-4B96-954E-98FAA2049F54}" srcId="{2F140E73-26AD-4701-88DD-B17F61BC9B0D}" destId="{DA2770BB-09D3-4EDA-B494-A8A0EAD2E8C8}" srcOrd="0" destOrd="0" parTransId="{8A44E268-741B-449E-AEFA-F7DFD3FB98BD}" sibTransId="{E5CFD7D0-ADCC-410B-ACBB-61622DE4CC2D}"/>
    <dgm:cxn modelId="{64792577-8BB4-45D8-AD50-D1F1E2B278C9}" type="presOf" srcId="{9BF74DE5-4B7C-486F-B274-F6D04CA40C93}" destId="{4D17DD2C-7C52-4E72-821C-85B2CA77D88D}" srcOrd="0" destOrd="0" presId="urn:microsoft.com/office/officeart/2005/8/layout/hierarchy1"/>
    <dgm:cxn modelId="{38024677-2469-4970-95B3-E256B8CE2C91}" type="presOf" srcId="{762E780A-9510-4FA5-B341-47ADAD9E1BAD}" destId="{9B972AB8-F7F0-46C3-AD98-0C03708D1A69}" srcOrd="0" destOrd="0" presId="urn:microsoft.com/office/officeart/2005/8/layout/hierarchy1"/>
    <dgm:cxn modelId="{A6C72B80-5B3B-4FA3-88D9-B3E0FEE86751}" type="presOf" srcId="{FECD2FD4-6EA6-4892-94D5-7D639EC46ABF}" destId="{1966A5A7-2337-4D3C-A273-38E63B92E91F}" srcOrd="0" destOrd="0" presId="urn:microsoft.com/office/officeart/2005/8/layout/hierarchy1"/>
    <dgm:cxn modelId="{DDB7E482-81C3-49EB-9ABC-6FFEBC32689B}" type="presOf" srcId="{F74B4364-9936-4E70-AB24-72EEA379E802}" destId="{8C0974EC-B4EA-444A-8EA0-2BE5E9437D7B}" srcOrd="0" destOrd="0" presId="urn:microsoft.com/office/officeart/2005/8/layout/hierarchy1"/>
    <dgm:cxn modelId="{CAC0A284-4B6E-461F-A6FC-5B639FF317C7}" type="presOf" srcId="{89562B0B-8FB1-4D54-96E6-33C7E0B0DA75}" destId="{32744E4D-831D-498E-83FC-1280A4F484B8}" srcOrd="0" destOrd="0" presId="urn:microsoft.com/office/officeart/2005/8/layout/hierarchy1"/>
    <dgm:cxn modelId="{ED81DE8A-834F-4E10-ACEF-8780D27B2447}" srcId="{72055511-6D3C-4385-8018-475F0DCB2491}" destId="{055B4A3A-B1A5-4464-AD02-4D42CE13A66C}" srcOrd="3" destOrd="0" parTransId="{D89ECBA4-91B5-406F-8BE9-0E06F74F2AB6}" sibTransId="{92EFD411-F26C-4F7F-BCF9-A5F4F5BE5920}"/>
    <dgm:cxn modelId="{DBDF2494-465A-4132-A3BD-7048DA814519}" srcId="{E58655C5-D736-4232-BA8D-9D69CD4DB3A1}" destId="{2F140E73-26AD-4701-88DD-B17F61BC9B0D}" srcOrd="3" destOrd="0" parTransId="{6C1664F6-8C30-44E7-B008-E18979DC0C8F}" sibTransId="{D5B1A191-2650-4772-A328-D6ADC5A42074}"/>
    <dgm:cxn modelId="{BA532596-E9FF-4609-BF2A-CC60B334C3E9}" srcId="{2F140E73-26AD-4701-88DD-B17F61BC9B0D}" destId="{E105D03B-BE5C-467A-A756-B5375F4248C2}" srcOrd="2" destOrd="0" parTransId="{04B1858A-9FB9-422F-A781-7C7B2943FB7B}" sibTransId="{87012B6E-9B5A-4C41-98FC-94FAB87DC203}"/>
    <dgm:cxn modelId="{512F5798-A3EE-4D28-89CE-AED0F4E7D0BE}" type="presOf" srcId="{72055511-6D3C-4385-8018-475F0DCB2491}" destId="{80A1EB0A-FFE2-43E7-945E-BBCAD8E2AB9B}" srcOrd="0" destOrd="0" presId="urn:microsoft.com/office/officeart/2005/8/layout/hierarchy1"/>
    <dgm:cxn modelId="{9C419E9C-8C65-47C2-AECB-4FB641C67E62}" type="presOf" srcId="{F45289AB-D72B-4AB0-A130-71B4FD0AC9B0}" destId="{9F5C9F7E-78E7-457E-8D25-83B36B5E218A}" srcOrd="0" destOrd="0" presId="urn:microsoft.com/office/officeart/2005/8/layout/hierarchy1"/>
    <dgm:cxn modelId="{EB0590AA-862C-465D-A43F-4BD9190F5440}" srcId="{81BEA0E8-0BDB-4F45-BA1B-76A767B18175}" destId="{72055511-6D3C-4385-8018-475F0DCB2491}" srcOrd="0" destOrd="0" parTransId="{4745F234-2833-4397-A539-BF588012331D}" sibTransId="{C3C32E4D-8328-4D18-AF7A-DD71BB29679D}"/>
    <dgm:cxn modelId="{4C242AB1-42CF-4E4D-B320-B4187CB71A47}" type="presOf" srcId="{055B4A3A-B1A5-4464-AD02-4D42CE13A66C}" destId="{092453AD-777C-4013-825A-B200E355FFF2}" srcOrd="0" destOrd="0" presId="urn:microsoft.com/office/officeart/2005/8/layout/hierarchy1"/>
    <dgm:cxn modelId="{05784DB5-2ACE-4E64-B424-762987D2AD35}" type="presOf" srcId="{60A74EFA-8220-4D00-8DF4-3293910EA3E8}" destId="{22A647C6-63D3-4890-A3D8-7EFF3ABF3BC7}" srcOrd="0" destOrd="0" presId="urn:microsoft.com/office/officeart/2005/8/layout/hierarchy1"/>
    <dgm:cxn modelId="{51641BC1-5C31-4A49-A69E-8707F3F14B42}" srcId="{E58655C5-D736-4232-BA8D-9D69CD4DB3A1}" destId="{9BF74DE5-4B7C-486F-B274-F6D04CA40C93}" srcOrd="2" destOrd="0" parTransId="{FECD2FD4-6EA6-4892-94D5-7D639EC46ABF}" sibTransId="{0DFB690E-B113-4EF5-8793-18CE91064ADB}"/>
    <dgm:cxn modelId="{931653C1-8F3B-4E73-95C6-4CEC86779A93}" type="presOf" srcId="{461B3E5B-6560-46D4-86D2-9140E93F98E0}" destId="{4FB85D51-D0DA-452D-A3A7-0DA200CA24C6}" srcOrd="0" destOrd="0" presId="urn:microsoft.com/office/officeart/2005/8/layout/hierarchy1"/>
    <dgm:cxn modelId="{150B99CA-1475-433C-9741-C851C3AFD6E7}" srcId="{E58655C5-D736-4232-BA8D-9D69CD4DB3A1}" destId="{60A74EFA-8220-4D00-8DF4-3293910EA3E8}" srcOrd="0" destOrd="0" parTransId="{59441362-F321-4A5F-9831-310F0BF2B161}" sibTransId="{2E39DD09-2772-4B28-8F21-FA56F25B266C}"/>
    <dgm:cxn modelId="{4B5894D8-2689-4F71-B712-7340A244A8C9}" srcId="{7FAA19A3-9C92-42C3-BAE0-5F1AD82CFF1E}" destId="{294E2F76-4991-4219-B68E-E0661E617BC3}" srcOrd="0" destOrd="0" parTransId="{F74B4364-9936-4E70-AB24-72EEA379E802}" sibTransId="{1BE0C1A9-A96E-4586-8BD1-9D175FD96D64}"/>
    <dgm:cxn modelId="{046FF7D9-BC99-41AE-B717-3269D1E14B6F}" type="presOf" srcId="{294E2F76-4991-4219-B68E-E0661E617BC3}" destId="{33424D1E-DAB9-4ADD-B49C-700B339C40C7}" srcOrd="0" destOrd="0" presId="urn:microsoft.com/office/officeart/2005/8/layout/hierarchy1"/>
    <dgm:cxn modelId="{B3C742DC-75AE-4402-8CC5-A610316D36EC}" type="presOf" srcId="{AF8102DB-C473-468F-8A2F-F45B84AEDC64}" destId="{7B3A33D2-3C8C-4612-AEBA-C49658ADD1A9}" srcOrd="0" destOrd="0" presId="urn:microsoft.com/office/officeart/2005/8/layout/hierarchy1"/>
    <dgm:cxn modelId="{442583E5-A098-4BE3-A5DE-2157E9B37C0E}" type="presOf" srcId="{F9D2B641-2D54-424B-90FC-7A934CBC846E}" destId="{52FA94E0-677E-42E3-8D84-3E6DB40223D0}" srcOrd="0" destOrd="0" presId="urn:microsoft.com/office/officeart/2005/8/layout/hierarchy1"/>
    <dgm:cxn modelId="{4173DFE5-3C5C-4A39-9730-380DA8A1769F}" type="presOf" srcId="{CC8FC9F2-34AA-4F2E-9FF3-AD3309C875E4}" destId="{E5C70A85-7E99-42AE-ABA6-851589A906F4}" srcOrd="0" destOrd="0" presId="urn:microsoft.com/office/officeart/2005/8/layout/hierarchy1"/>
    <dgm:cxn modelId="{33F48BE7-E7A0-455D-89D0-7E4B71AE3554}" type="presOf" srcId="{59441362-F321-4A5F-9831-310F0BF2B161}" destId="{7E095BF6-5366-4F4C-8F5A-8FBB02D4EAAF}" srcOrd="0" destOrd="0" presId="urn:microsoft.com/office/officeart/2005/8/layout/hierarchy1"/>
    <dgm:cxn modelId="{6B500FE9-4A04-4C4B-9E09-9F30C38E5229}" type="presOf" srcId="{8A44E268-741B-449E-AEFA-F7DFD3FB98BD}" destId="{2C8AA648-981C-45C6-B610-EA81F6D21F7E}" srcOrd="0" destOrd="0" presId="urn:microsoft.com/office/officeart/2005/8/layout/hierarchy1"/>
    <dgm:cxn modelId="{D8455FEC-CD3B-41FE-8677-38B12EFE0C80}" srcId="{E58655C5-D736-4232-BA8D-9D69CD4DB3A1}" destId="{F9D2B641-2D54-424B-90FC-7A934CBC846E}" srcOrd="1" destOrd="0" parTransId="{FE0BD38E-B88E-43D4-A372-EB341CCA191A}" sibTransId="{6C87587A-4E6D-4D78-8477-9B22505F734D}"/>
    <dgm:cxn modelId="{EDB6EAF7-2515-451E-9758-A62A3C396BC1}" srcId="{72055511-6D3C-4385-8018-475F0DCB2491}" destId="{89562B0B-8FB1-4D54-96E6-33C7E0B0DA75}" srcOrd="0" destOrd="0" parTransId="{FE22CEC1-23DB-4C1D-83E9-2F78E8E91536}" sibTransId="{B96FD6D3-9D88-40CE-9527-A8DF1B261AD8}"/>
    <dgm:cxn modelId="{42A7AAFD-8DD4-40E8-8A56-AB51E1B46BAA}" type="presOf" srcId="{9B4D142C-FC4E-4B86-855C-2FF9E80EF8B4}" destId="{901B91B7-0234-4D06-A7DC-CDE9878860FA}" srcOrd="0" destOrd="0" presId="urn:microsoft.com/office/officeart/2005/8/layout/hierarchy1"/>
    <dgm:cxn modelId="{6C8AF7FD-1715-4FFB-B3D7-9C3A78AB48DF}" srcId="{72055511-6D3C-4385-8018-475F0DCB2491}" destId="{E58655C5-D736-4232-BA8D-9D69CD4DB3A1}" srcOrd="2" destOrd="0" parTransId="{9B4D142C-FC4E-4B86-855C-2FF9E80EF8B4}" sibTransId="{C38F7FB9-9CE2-4015-BD5C-D17B7FD3126A}"/>
    <dgm:cxn modelId="{F5CDE848-A1DE-4790-A5C8-C3D661FC790F}" type="presParOf" srcId="{D7880408-3C0A-4C71-BE22-62AEE3AB5287}" destId="{82B58A33-95BE-413D-BBC8-95C0A3C1CEE9}" srcOrd="0" destOrd="0" presId="urn:microsoft.com/office/officeart/2005/8/layout/hierarchy1"/>
    <dgm:cxn modelId="{13B6709E-E678-482B-A039-CFE92C23D4C1}" type="presParOf" srcId="{82B58A33-95BE-413D-BBC8-95C0A3C1CEE9}" destId="{70693FE8-26BF-43B0-8CDA-B67D758176D0}" srcOrd="0" destOrd="0" presId="urn:microsoft.com/office/officeart/2005/8/layout/hierarchy1"/>
    <dgm:cxn modelId="{B0B0E5A4-E68F-4151-8349-0B793B178703}" type="presParOf" srcId="{70693FE8-26BF-43B0-8CDA-B67D758176D0}" destId="{D1D0AA34-24C6-4CED-9BB5-186228A12D21}" srcOrd="0" destOrd="0" presId="urn:microsoft.com/office/officeart/2005/8/layout/hierarchy1"/>
    <dgm:cxn modelId="{1AFE31BF-E7A8-449B-837C-BCAD7901DA97}" type="presParOf" srcId="{70693FE8-26BF-43B0-8CDA-B67D758176D0}" destId="{80A1EB0A-FFE2-43E7-945E-BBCAD8E2AB9B}" srcOrd="1" destOrd="0" presId="urn:microsoft.com/office/officeart/2005/8/layout/hierarchy1"/>
    <dgm:cxn modelId="{684AB25B-B0CC-4590-87F9-DA92272A81FF}" type="presParOf" srcId="{82B58A33-95BE-413D-BBC8-95C0A3C1CEE9}" destId="{CA417658-2C4C-4250-B0A7-2335D325931B}" srcOrd="1" destOrd="0" presId="urn:microsoft.com/office/officeart/2005/8/layout/hierarchy1"/>
    <dgm:cxn modelId="{77D18AB9-F21A-4C6A-A326-004B1124E141}" type="presParOf" srcId="{CA417658-2C4C-4250-B0A7-2335D325931B}" destId="{563F1617-ACB9-4C67-A615-4E4E5BFD43EA}" srcOrd="0" destOrd="0" presId="urn:microsoft.com/office/officeart/2005/8/layout/hierarchy1"/>
    <dgm:cxn modelId="{019C298F-A019-41A8-970D-1E01FF2500A3}" type="presParOf" srcId="{CA417658-2C4C-4250-B0A7-2335D325931B}" destId="{A84E6302-9715-4736-96EE-37AE1CEB2FCF}" srcOrd="1" destOrd="0" presId="urn:microsoft.com/office/officeart/2005/8/layout/hierarchy1"/>
    <dgm:cxn modelId="{FF37B6F0-8393-42D0-B2FA-61FADB3B5C7E}" type="presParOf" srcId="{A84E6302-9715-4736-96EE-37AE1CEB2FCF}" destId="{B4F08E23-ED9D-4E91-BFB7-3376D0AEFFFE}" srcOrd="0" destOrd="0" presId="urn:microsoft.com/office/officeart/2005/8/layout/hierarchy1"/>
    <dgm:cxn modelId="{8AF13164-F3B6-41A6-941C-50C459CB0CA0}" type="presParOf" srcId="{B4F08E23-ED9D-4E91-BFB7-3376D0AEFFFE}" destId="{D33539EA-9461-484B-A7CB-1616201CFECD}" srcOrd="0" destOrd="0" presId="urn:microsoft.com/office/officeart/2005/8/layout/hierarchy1"/>
    <dgm:cxn modelId="{21E22F66-F1D7-49BD-A04E-65D57C0AB128}" type="presParOf" srcId="{B4F08E23-ED9D-4E91-BFB7-3376D0AEFFFE}" destId="{32744E4D-831D-498E-83FC-1280A4F484B8}" srcOrd="1" destOrd="0" presId="urn:microsoft.com/office/officeart/2005/8/layout/hierarchy1"/>
    <dgm:cxn modelId="{79B7A7C7-2C08-4629-8E2D-BBD799AA4DF2}" type="presParOf" srcId="{A84E6302-9715-4736-96EE-37AE1CEB2FCF}" destId="{07F2C742-090D-4C9F-BA99-C5E565060CE1}" srcOrd="1" destOrd="0" presId="urn:microsoft.com/office/officeart/2005/8/layout/hierarchy1"/>
    <dgm:cxn modelId="{772CC6CF-42D6-48DF-803C-987AF7137590}" type="presParOf" srcId="{CA417658-2C4C-4250-B0A7-2335D325931B}" destId="{9F5C9F7E-78E7-457E-8D25-83B36B5E218A}" srcOrd="2" destOrd="0" presId="urn:microsoft.com/office/officeart/2005/8/layout/hierarchy1"/>
    <dgm:cxn modelId="{90DA5131-7006-4C46-9E74-B3B465DD35A7}" type="presParOf" srcId="{CA417658-2C4C-4250-B0A7-2335D325931B}" destId="{FF752D06-9B71-4A89-9E63-4CF24DC34BE4}" srcOrd="3" destOrd="0" presId="urn:microsoft.com/office/officeart/2005/8/layout/hierarchy1"/>
    <dgm:cxn modelId="{FD5D3793-23D4-408B-BC4A-E632F2C625C8}" type="presParOf" srcId="{FF752D06-9B71-4A89-9E63-4CF24DC34BE4}" destId="{F46449DA-68D8-40F7-9127-E7604839F95F}" srcOrd="0" destOrd="0" presId="urn:microsoft.com/office/officeart/2005/8/layout/hierarchy1"/>
    <dgm:cxn modelId="{603FE446-7E60-4C10-8620-629572359920}" type="presParOf" srcId="{F46449DA-68D8-40F7-9127-E7604839F95F}" destId="{64367FBE-9AA9-4141-9C2F-A8E821D26065}" srcOrd="0" destOrd="0" presId="urn:microsoft.com/office/officeart/2005/8/layout/hierarchy1"/>
    <dgm:cxn modelId="{6981E8D1-4C05-43B3-8201-7290DAEA70A9}" type="presParOf" srcId="{F46449DA-68D8-40F7-9127-E7604839F95F}" destId="{188CC06F-9B9C-47E2-9C81-83A73DC8116B}" srcOrd="1" destOrd="0" presId="urn:microsoft.com/office/officeart/2005/8/layout/hierarchy1"/>
    <dgm:cxn modelId="{69E260A1-7830-436F-8BDC-12396B692C17}" type="presParOf" srcId="{FF752D06-9B71-4A89-9E63-4CF24DC34BE4}" destId="{8A9C094E-2C3B-4498-8FD0-A1DB1CB085A5}" srcOrd="1" destOrd="0" presId="urn:microsoft.com/office/officeart/2005/8/layout/hierarchy1"/>
    <dgm:cxn modelId="{7DFB9946-3B59-49FA-98A4-E022DA7457F3}" type="presParOf" srcId="{CA417658-2C4C-4250-B0A7-2335D325931B}" destId="{901B91B7-0234-4D06-A7DC-CDE9878860FA}" srcOrd="4" destOrd="0" presId="urn:microsoft.com/office/officeart/2005/8/layout/hierarchy1"/>
    <dgm:cxn modelId="{890D481F-1142-4E3D-93E8-DBE997FBC6D9}" type="presParOf" srcId="{CA417658-2C4C-4250-B0A7-2335D325931B}" destId="{DCAB9BD7-DF29-46AF-99C0-0546947067AE}" srcOrd="5" destOrd="0" presId="urn:microsoft.com/office/officeart/2005/8/layout/hierarchy1"/>
    <dgm:cxn modelId="{92A4D6BD-2F00-4D2B-B469-385F1E412CF9}" type="presParOf" srcId="{DCAB9BD7-DF29-46AF-99C0-0546947067AE}" destId="{CA342F34-1411-41BB-85D1-1AF9C9EDCAD7}" srcOrd="0" destOrd="0" presId="urn:microsoft.com/office/officeart/2005/8/layout/hierarchy1"/>
    <dgm:cxn modelId="{58B25FEE-580A-4315-90BB-B2B3A885F415}" type="presParOf" srcId="{CA342F34-1411-41BB-85D1-1AF9C9EDCAD7}" destId="{4A003D6B-72F4-4678-B5CC-4C940A7D234F}" srcOrd="0" destOrd="0" presId="urn:microsoft.com/office/officeart/2005/8/layout/hierarchy1"/>
    <dgm:cxn modelId="{07072AC7-689D-4EA2-8FB5-DF55A5F663E7}" type="presParOf" srcId="{CA342F34-1411-41BB-85D1-1AF9C9EDCAD7}" destId="{A51855E2-CE48-46EA-8C4A-91AE91235645}" srcOrd="1" destOrd="0" presId="urn:microsoft.com/office/officeart/2005/8/layout/hierarchy1"/>
    <dgm:cxn modelId="{57242865-C5E7-46CC-B2A8-6F76F96F42C4}" type="presParOf" srcId="{DCAB9BD7-DF29-46AF-99C0-0546947067AE}" destId="{7727C37A-C57B-450B-A7E3-CEC4A9013D01}" srcOrd="1" destOrd="0" presId="urn:microsoft.com/office/officeart/2005/8/layout/hierarchy1"/>
    <dgm:cxn modelId="{447736E5-5DA1-439B-8BBC-DA904280E738}" type="presParOf" srcId="{7727C37A-C57B-450B-A7E3-CEC4A9013D01}" destId="{7E095BF6-5366-4F4C-8F5A-8FBB02D4EAAF}" srcOrd="0" destOrd="0" presId="urn:microsoft.com/office/officeart/2005/8/layout/hierarchy1"/>
    <dgm:cxn modelId="{59DDEE57-2BD6-4865-AB1C-8666DA41D0BE}" type="presParOf" srcId="{7727C37A-C57B-450B-A7E3-CEC4A9013D01}" destId="{DE9A1F89-FC57-45DA-93A7-1FADA4944F68}" srcOrd="1" destOrd="0" presId="urn:microsoft.com/office/officeart/2005/8/layout/hierarchy1"/>
    <dgm:cxn modelId="{F969BDDE-2665-4312-B3C1-65E802A43B19}" type="presParOf" srcId="{DE9A1F89-FC57-45DA-93A7-1FADA4944F68}" destId="{6489D520-A4CD-4654-83ED-6D975F3231DC}" srcOrd="0" destOrd="0" presId="urn:microsoft.com/office/officeart/2005/8/layout/hierarchy1"/>
    <dgm:cxn modelId="{D09DD65B-E260-4A4C-8649-04376D18A031}" type="presParOf" srcId="{6489D520-A4CD-4654-83ED-6D975F3231DC}" destId="{E940D479-9A34-4809-8068-738ECDD8EE66}" srcOrd="0" destOrd="0" presId="urn:microsoft.com/office/officeart/2005/8/layout/hierarchy1"/>
    <dgm:cxn modelId="{9687967E-F5BF-43E4-B607-F0F40E4FD432}" type="presParOf" srcId="{6489D520-A4CD-4654-83ED-6D975F3231DC}" destId="{22A647C6-63D3-4890-A3D8-7EFF3ABF3BC7}" srcOrd="1" destOrd="0" presId="urn:microsoft.com/office/officeart/2005/8/layout/hierarchy1"/>
    <dgm:cxn modelId="{AB5CCAD4-F0BE-4EFC-A6AC-AA81E5FF2614}" type="presParOf" srcId="{DE9A1F89-FC57-45DA-93A7-1FADA4944F68}" destId="{C476E5A2-BF6B-4237-8DE1-0DA101740DA5}" srcOrd="1" destOrd="0" presId="urn:microsoft.com/office/officeart/2005/8/layout/hierarchy1"/>
    <dgm:cxn modelId="{50145E11-5193-42F7-ADAC-4EFD98DE84E7}" type="presParOf" srcId="{7727C37A-C57B-450B-A7E3-CEC4A9013D01}" destId="{4FFA13BF-F741-48DA-8829-A7710D9BD632}" srcOrd="2" destOrd="0" presId="urn:microsoft.com/office/officeart/2005/8/layout/hierarchy1"/>
    <dgm:cxn modelId="{17874D39-4BC3-4627-9DA1-8D0D1BC87DAD}" type="presParOf" srcId="{7727C37A-C57B-450B-A7E3-CEC4A9013D01}" destId="{17C07514-A4C7-4FD0-881D-8E17D1BC968C}" srcOrd="3" destOrd="0" presId="urn:microsoft.com/office/officeart/2005/8/layout/hierarchy1"/>
    <dgm:cxn modelId="{B78D6019-2FAA-402B-AE85-B1ECD8A3D215}" type="presParOf" srcId="{17C07514-A4C7-4FD0-881D-8E17D1BC968C}" destId="{B0E32868-0C1C-43F3-8075-9FE28003B605}" srcOrd="0" destOrd="0" presId="urn:microsoft.com/office/officeart/2005/8/layout/hierarchy1"/>
    <dgm:cxn modelId="{6E9E1540-3547-4525-AA36-CE93555A90E9}" type="presParOf" srcId="{B0E32868-0C1C-43F3-8075-9FE28003B605}" destId="{584E962D-EF3C-4662-B01E-FAEDE61EF44C}" srcOrd="0" destOrd="0" presId="urn:microsoft.com/office/officeart/2005/8/layout/hierarchy1"/>
    <dgm:cxn modelId="{0E8167C8-F933-4F9A-B105-75454519E2BA}" type="presParOf" srcId="{B0E32868-0C1C-43F3-8075-9FE28003B605}" destId="{52FA94E0-677E-42E3-8D84-3E6DB40223D0}" srcOrd="1" destOrd="0" presId="urn:microsoft.com/office/officeart/2005/8/layout/hierarchy1"/>
    <dgm:cxn modelId="{DFB13281-7AD1-4C8D-94F7-5DA666C3A63D}" type="presParOf" srcId="{17C07514-A4C7-4FD0-881D-8E17D1BC968C}" destId="{3C735717-657E-4A73-A09D-61DC1C05EABF}" srcOrd="1" destOrd="0" presId="urn:microsoft.com/office/officeart/2005/8/layout/hierarchy1"/>
    <dgm:cxn modelId="{E087FD24-C3D3-4707-8879-1A03362FFE86}" type="presParOf" srcId="{7727C37A-C57B-450B-A7E3-CEC4A9013D01}" destId="{1966A5A7-2337-4D3C-A273-38E63B92E91F}" srcOrd="4" destOrd="0" presId="urn:microsoft.com/office/officeart/2005/8/layout/hierarchy1"/>
    <dgm:cxn modelId="{49D8DD89-5263-48FA-924A-DF9CC14310A8}" type="presParOf" srcId="{7727C37A-C57B-450B-A7E3-CEC4A9013D01}" destId="{769D5C1F-2C39-436F-B59C-3E38A5F6BD3E}" srcOrd="5" destOrd="0" presId="urn:microsoft.com/office/officeart/2005/8/layout/hierarchy1"/>
    <dgm:cxn modelId="{EE37779F-D92D-47F8-8BD8-00B02DD2704A}" type="presParOf" srcId="{769D5C1F-2C39-436F-B59C-3E38A5F6BD3E}" destId="{18201022-0591-4249-AEEA-DE9AA63C0EAA}" srcOrd="0" destOrd="0" presId="urn:microsoft.com/office/officeart/2005/8/layout/hierarchy1"/>
    <dgm:cxn modelId="{32C11B0A-9BA9-4100-8271-7B1F6EF11FFA}" type="presParOf" srcId="{18201022-0591-4249-AEEA-DE9AA63C0EAA}" destId="{605A462F-35A2-4C63-B0BA-5A588257413F}" srcOrd="0" destOrd="0" presId="urn:microsoft.com/office/officeart/2005/8/layout/hierarchy1"/>
    <dgm:cxn modelId="{C6168511-F3C3-4EBE-8023-DB51BEF6B71F}" type="presParOf" srcId="{18201022-0591-4249-AEEA-DE9AA63C0EAA}" destId="{4D17DD2C-7C52-4E72-821C-85B2CA77D88D}" srcOrd="1" destOrd="0" presId="urn:microsoft.com/office/officeart/2005/8/layout/hierarchy1"/>
    <dgm:cxn modelId="{6C0EBD26-9F44-4AF9-AEAD-BD8D77FBA058}" type="presParOf" srcId="{769D5C1F-2C39-436F-B59C-3E38A5F6BD3E}" destId="{72502411-900C-44A5-A933-4A017B451146}" srcOrd="1" destOrd="0" presId="urn:microsoft.com/office/officeart/2005/8/layout/hierarchy1"/>
    <dgm:cxn modelId="{16C50474-B801-4292-8C9F-A64D99EA16FA}" type="presParOf" srcId="{7727C37A-C57B-450B-A7E3-CEC4A9013D01}" destId="{E45CCE9D-8AE8-4781-B291-7927278C9F8B}" srcOrd="6" destOrd="0" presId="urn:microsoft.com/office/officeart/2005/8/layout/hierarchy1"/>
    <dgm:cxn modelId="{13DDBE08-ADC0-4E19-8E81-F55D02344F02}" type="presParOf" srcId="{7727C37A-C57B-450B-A7E3-CEC4A9013D01}" destId="{EA90CB9D-4893-486F-9E51-A57502A3C801}" srcOrd="7" destOrd="0" presId="urn:microsoft.com/office/officeart/2005/8/layout/hierarchy1"/>
    <dgm:cxn modelId="{885D8EFD-2DA2-436F-B87A-D590A863C0B9}" type="presParOf" srcId="{EA90CB9D-4893-486F-9E51-A57502A3C801}" destId="{01C7C10D-CD88-456C-A222-733319833B64}" srcOrd="0" destOrd="0" presId="urn:microsoft.com/office/officeart/2005/8/layout/hierarchy1"/>
    <dgm:cxn modelId="{531CD905-A426-4790-AFEA-7AEC754A9320}" type="presParOf" srcId="{01C7C10D-CD88-456C-A222-733319833B64}" destId="{DF59F96E-8F4A-4D20-AE73-5EEF4D2AF38D}" srcOrd="0" destOrd="0" presId="urn:microsoft.com/office/officeart/2005/8/layout/hierarchy1"/>
    <dgm:cxn modelId="{DE2CF8E1-10FC-48C4-9280-9613E3EE2E01}" type="presParOf" srcId="{01C7C10D-CD88-456C-A222-733319833B64}" destId="{39B65CB4-0A50-4F0C-AC86-29D433552678}" srcOrd="1" destOrd="0" presId="urn:microsoft.com/office/officeart/2005/8/layout/hierarchy1"/>
    <dgm:cxn modelId="{9D478CFD-2C8C-460C-8BDA-5059126F9B45}" type="presParOf" srcId="{EA90CB9D-4893-486F-9E51-A57502A3C801}" destId="{19ED4E23-1077-4E28-A625-B71D188968DD}" srcOrd="1" destOrd="0" presId="urn:microsoft.com/office/officeart/2005/8/layout/hierarchy1"/>
    <dgm:cxn modelId="{6F2C0FD0-DFFC-4F63-8624-02B604492958}" type="presParOf" srcId="{19ED4E23-1077-4E28-A625-B71D188968DD}" destId="{2C8AA648-981C-45C6-B610-EA81F6D21F7E}" srcOrd="0" destOrd="0" presId="urn:microsoft.com/office/officeart/2005/8/layout/hierarchy1"/>
    <dgm:cxn modelId="{914E8C74-26C7-43B7-B5AF-C4448B0539AF}" type="presParOf" srcId="{19ED4E23-1077-4E28-A625-B71D188968DD}" destId="{03D4C030-5170-4B09-8A19-7A309854B1C3}" srcOrd="1" destOrd="0" presId="urn:microsoft.com/office/officeart/2005/8/layout/hierarchy1"/>
    <dgm:cxn modelId="{21AF7C1A-8FF7-4864-97E2-7496081EDF1C}" type="presParOf" srcId="{03D4C030-5170-4B09-8A19-7A309854B1C3}" destId="{E80FFE7B-DE77-4712-BB53-569F9F22BE07}" srcOrd="0" destOrd="0" presId="urn:microsoft.com/office/officeart/2005/8/layout/hierarchy1"/>
    <dgm:cxn modelId="{3FF06EA7-DEA3-47CD-AF8A-27F95ED73C4D}" type="presParOf" srcId="{E80FFE7B-DE77-4712-BB53-569F9F22BE07}" destId="{F0CFE712-627F-46BC-9D09-E1E4547275CC}" srcOrd="0" destOrd="0" presId="urn:microsoft.com/office/officeart/2005/8/layout/hierarchy1"/>
    <dgm:cxn modelId="{947251CD-D9EA-442C-9B19-F1F7923BA928}" type="presParOf" srcId="{E80FFE7B-DE77-4712-BB53-569F9F22BE07}" destId="{5EDD5AE3-47BE-423F-8967-355BCC3E75D3}" srcOrd="1" destOrd="0" presId="urn:microsoft.com/office/officeart/2005/8/layout/hierarchy1"/>
    <dgm:cxn modelId="{21E60654-1F6A-48CA-96AF-4382871C4AD5}" type="presParOf" srcId="{03D4C030-5170-4B09-8A19-7A309854B1C3}" destId="{F4FD2269-C403-4406-9F9A-C29859A47F8D}" srcOrd="1" destOrd="0" presId="urn:microsoft.com/office/officeart/2005/8/layout/hierarchy1"/>
    <dgm:cxn modelId="{9AF6993B-92DF-4FB1-B952-35331689E02E}" type="presParOf" srcId="{19ED4E23-1077-4E28-A625-B71D188968DD}" destId="{9B972AB8-F7F0-46C3-AD98-0C03708D1A69}" srcOrd="2" destOrd="0" presId="urn:microsoft.com/office/officeart/2005/8/layout/hierarchy1"/>
    <dgm:cxn modelId="{39C7F778-D31A-4FB3-95AB-6DC9DCC6DC93}" type="presParOf" srcId="{19ED4E23-1077-4E28-A625-B71D188968DD}" destId="{5BBE97BF-C1FE-4007-B611-30C91D4201D9}" srcOrd="3" destOrd="0" presId="urn:microsoft.com/office/officeart/2005/8/layout/hierarchy1"/>
    <dgm:cxn modelId="{CED4F7DD-0235-40B1-9382-015417D8E9FD}" type="presParOf" srcId="{5BBE97BF-C1FE-4007-B611-30C91D4201D9}" destId="{10C6FBFC-9C95-4BD1-8ECC-F648D3D586B4}" srcOrd="0" destOrd="0" presId="urn:microsoft.com/office/officeart/2005/8/layout/hierarchy1"/>
    <dgm:cxn modelId="{01747EBC-1CBB-4367-88CA-57B7FFD1929F}" type="presParOf" srcId="{10C6FBFC-9C95-4BD1-8ECC-F648D3D586B4}" destId="{25875491-2BF3-459A-B2D8-C62F68F0236F}" srcOrd="0" destOrd="0" presId="urn:microsoft.com/office/officeart/2005/8/layout/hierarchy1"/>
    <dgm:cxn modelId="{A23A8025-5CB5-40B8-BC8B-444B605BDF14}" type="presParOf" srcId="{10C6FBFC-9C95-4BD1-8ECC-F648D3D586B4}" destId="{E5C70A85-7E99-42AE-ABA6-851589A906F4}" srcOrd="1" destOrd="0" presId="urn:microsoft.com/office/officeart/2005/8/layout/hierarchy1"/>
    <dgm:cxn modelId="{E5770CF6-71F1-4F42-B7E3-33C307E466F1}" type="presParOf" srcId="{5BBE97BF-C1FE-4007-B611-30C91D4201D9}" destId="{CF2A59F9-65BF-4036-BDF7-044705D20DCB}" srcOrd="1" destOrd="0" presId="urn:microsoft.com/office/officeart/2005/8/layout/hierarchy1"/>
    <dgm:cxn modelId="{B8174978-C8A7-4485-87D0-1B3643F6AE85}" type="presParOf" srcId="{19ED4E23-1077-4E28-A625-B71D188968DD}" destId="{E7D3175C-67D5-4AF5-ABB6-4DDAC8A9D05A}" srcOrd="4" destOrd="0" presId="urn:microsoft.com/office/officeart/2005/8/layout/hierarchy1"/>
    <dgm:cxn modelId="{F88ABA69-7280-4207-9A2F-A1E833B4B164}" type="presParOf" srcId="{19ED4E23-1077-4E28-A625-B71D188968DD}" destId="{BE089CF1-E0DF-4912-8AFA-08DD95CE698A}" srcOrd="5" destOrd="0" presId="urn:microsoft.com/office/officeart/2005/8/layout/hierarchy1"/>
    <dgm:cxn modelId="{25F4C52C-BC20-489D-8A3C-9684765608E1}" type="presParOf" srcId="{BE089CF1-E0DF-4912-8AFA-08DD95CE698A}" destId="{610E2571-70C5-44A1-BDB4-ED43CA208E2D}" srcOrd="0" destOrd="0" presId="urn:microsoft.com/office/officeart/2005/8/layout/hierarchy1"/>
    <dgm:cxn modelId="{7936EDFE-85D4-46E9-9735-836E265E2799}" type="presParOf" srcId="{610E2571-70C5-44A1-BDB4-ED43CA208E2D}" destId="{33A29FA0-8653-4CD7-9D5E-65B36B90ED39}" srcOrd="0" destOrd="0" presId="urn:microsoft.com/office/officeart/2005/8/layout/hierarchy1"/>
    <dgm:cxn modelId="{41879237-9ECD-4B03-8EF1-4932B1789415}" type="presParOf" srcId="{610E2571-70C5-44A1-BDB4-ED43CA208E2D}" destId="{3ABE7FA5-6489-41F4-A67C-D4D2EB67FE31}" srcOrd="1" destOrd="0" presId="urn:microsoft.com/office/officeart/2005/8/layout/hierarchy1"/>
    <dgm:cxn modelId="{F4436B0B-2F01-49F5-A23B-7166D62366D0}" type="presParOf" srcId="{BE089CF1-E0DF-4912-8AFA-08DD95CE698A}" destId="{6A9EF5EC-A991-42B8-BF8B-C81E6A44732F}" srcOrd="1" destOrd="0" presId="urn:microsoft.com/office/officeart/2005/8/layout/hierarchy1"/>
    <dgm:cxn modelId="{5B18B927-71EE-41AF-AF9D-044CEB1BCDCD}" type="presParOf" srcId="{7727C37A-C57B-450B-A7E3-CEC4A9013D01}" destId="{4FB85D51-D0DA-452D-A3A7-0DA200CA24C6}" srcOrd="8" destOrd="0" presId="urn:microsoft.com/office/officeart/2005/8/layout/hierarchy1"/>
    <dgm:cxn modelId="{B5F07CF9-4AC1-4E4B-970E-6EFF6BE75764}" type="presParOf" srcId="{7727C37A-C57B-450B-A7E3-CEC4A9013D01}" destId="{21520F3C-B7BA-42CB-AF71-0F4F7153D98A}" srcOrd="9" destOrd="0" presId="urn:microsoft.com/office/officeart/2005/8/layout/hierarchy1"/>
    <dgm:cxn modelId="{1CE184D8-3FBB-4876-95C0-8A24FED910E7}" type="presParOf" srcId="{21520F3C-B7BA-42CB-AF71-0F4F7153D98A}" destId="{CA41CB20-84F5-4AE3-A9B5-661BA9491090}" srcOrd="0" destOrd="0" presId="urn:microsoft.com/office/officeart/2005/8/layout/hierarchy1"/>
    <dgm:cxn modelId="{F67A624F-8E8D-41F6-B720-D804CCBC79EC}" type="presParOf" srcId="{CA41CB20-84F5-4AE3-A9B5-661BA9491090}" destId="{A9EC5008-3AFD-4034-942E-012E499AD732}" srcOrd="0" destOrd="0" presId="urn:microsoft.com/office/officeart/2005/8/layout/hierarchy1"/>
    <dgm:cxn modelId="{6FE00029-C300-4E15-9CE2-F942ABCF84F0}" type="presParOf" srcId="{CA41CB20-84F5-4AE3-A9B5-661BA9491090}" destId="{16082880-A7DB-44D4-B8A5-A5C4FCC4A4BD}" srcOrd="1" destOrd="0" presId="urn:microsoft.com/office/officeart/2005/8/layout/hierarchy1"/>
    <dgm:cxn modelId="{E922308A-5E6C-4665-8D09-7FA02CABF544}" type="presParOf" srcId="{21520F3C-B7BA-42CB-AF71-0F4F7153D98A}" destId="{E71690BA-1997-4A02-87AB-3CB55E901C83}" srcOrd="1" destOrd="0" presId="urn:microsoft.com/office/officeart/2005/8/layout/hierarchy1"/>
    <dgm:cxn modelId="{5012558F-D421-4952-ADB5-73433C147249}" type="presParOf" srcId="{E71690BA-1997-4A02-87AB-3CB55E901C83}" destId="{8C0974EC-B4EA-444A-8EA0-2BE5E9437D7B}" srcOrd="0" destOrd="0" presId="urn:microsoft.com/office/officeart/2005/8/layout/hierarchy1"/>
    <dgm:cxn modelId="{7A599A36-60BF-4DFC-A380-BE14F1709956}" type="presParOf" srcId="{E71690BA-1997-4A02-87AB-3CB55E901C83}" destId="{F353C389-FBDB-4A16-BB88-28F75F65F155}" srcOrd="1" destOrd="0" presId="urn:microsoft.com/office/officeart/2005/8/layout/hierarchy1"/>
    <dgm:cxn modelId="{34787228-115F-4788-B6C7-450690252DC8}" type="presParOf" srcId="{F353C389-FBDB-4A16-BB88-28F75F65F155}" destId="{0D1850F1-C0F8-4965-97E9-80E6DFEE0955}" srcOrd="0" destOrd="0" presId="urn:microsoft.com/office/officeart/2005/8/layout/hierarchy1"/>
    <dgm:cxn modelId="{834AF6B4-3273-489E-A96F-CCC38D0EABD7}" type="presParOf" srcId="{0D1850F1-C0F8-4965-97E9-80E6DFEE0955}" destId="{9FEF68AC-6001-4ABE-B619-2DD2188D4B72}" srcOrd="0" destOrd="0" presId="urn:microsoft.com/office/officeart/2005/8/layout/hierarchy1"/>
    <dgm:cxn modelId="{5FD20B94-7B36-46D9-A811-FBE0D1ECA96A}" type="presParOf" srcId="{0D1850F1-C0F8-4965-97E9-80E6DFEE0955}" destId="{33424D1E-DAB9-4ADD-B49C-700B339C40C7}" srcOrd="1" destOrd="0" presId="urn:microsoft.com/office/officeart/2005/8/layout/hierarchy1"/>
    <dgm:cxn modelId="{6BB8EAF9-C9A7-4F71-9E5A-E3DDB67792D0}" type="presParOf" srcId="{F353C389-FBDB-4A16-BB88-28F75F65F155}" destId="{E8A164B7-7EE4-417A-9095-20CF7EFA525B}" srcOrd="1" destOrd="0" presId="urn:microsoft.com/office/officeart/2005/8/layout/hierarchy1"/>
    <dgm:cxn modelId="{6F9BCEE9-D981-4DA6-BE7B-58B7330F2B8B}" type="presParOf" srcId="{CA417658-2C4C-4250-B0A7-2335D325931B}" destId="{3503EB1C-76CA-457A-9C7B-D6678D64D4BF}" srcOrd="6" destOrd="0" presId="urn:microsoft.com/office/officeart/2005/8/layout/hierarchy1"/>
    <dgm:cxn modelId="{4C6895AA-B996-482B-83B4-3FB3B563F5A6}" type="presParOf" srcId="{CA417658-2C4C-4250-B0A7-2335D325931B}" destId="{51CCD51D-89E8-49B1-9630-2703C5C3E0E3}" srcOrd="7" destOrd="0" presId="urn:microsoft.com/office/officeart/2005/8/layout/hierarchy1"/>
    <dgm:cxn modelId="{92962C96-5313-4564-BB37-019214713FC2}" type="presParOf" srcId="{51CCD51D-89E8-49B1-9630-2703C5C3E0E3}" destId="{1DD2EA2A-145A-46B7-AA43-81FCAFE6B64F}" srcOrd="0" destOrd="0" presId="urn:microsoft.com/office/officeart/2005/8/layout/hierarchy1"/>
    <dgm:cxn modelId="{2F2E40EB-63FB-411F-BF34-46827538CA20}" type="presParOf" srcId="{1DD2EA2A-145A-46B7-AA43-81FCAFE6B64F}" destId="{47AC33DB-8F09-4393-9309-558227ACE450}" srcOrd="0" destOrd="0" presId="urn:microsoft.com/office/officeart/2005/8/layout/hierarchy1"/>
    <dgm:cxn modelId="{FA0924A6-7D13-4408-987B-474EF84598D3}" type="presParOf" srcId="{1DD2EA2A-145A-46B7-AA43-81FCAFE6B64F}" destId="{092453AD-777C-4013-825A-B200E355FFF2}" srcOrd="1" destOrd="0" presId="urn:microsoft.com/office/officeart/2005/8/layout/hierarchy1"/>
    <dgm:cxn modelId="{244B2CDA-FC1D-4A18-BF19-5785E7CF3C48}" type="presParOf" srcId="{51CCD51D-89E8-49B1-9630-2703C5C3E0E3}" destId="{CD3B3AF6-1207-47C1-AA94-3DEF54E32074}" srcOrd="1" destOrd="0" presId="urn:microsoft.com/office/officeart/2005/8/layout/hierarchy1"/>
    <dgm:cxn modelId="{7FBB07CB-B8C3-4E12-9811-663F0060447C}" type="presParOf" srcId="{CA417658-2C4C-4250-B0A7-2335D325931B}" destId="{6B762D61-EF87-4797-B05F-A6E45494365D}" srcOrd="8" destOrd="0" presId="urn:microsoft.com/office/officeart/2005/8/layout/hierarchy1"/>
    <dgm:cxn modelId="{F5A9ABAD-1F40-4F87-8941-5CCAC663C0E0}" type="presParOf" srcId="{CA417658-2C4C-4250-B0A7-2335D325931B}" destId="{C2A04EFF-CD8F-4214-AD19-C23EAB6CDEB5}" srcOrd="9" destOrd="0" presId="urn:microsoft.com/office/officeart/2005/8/layout/hierarchy1"/>
    <dgm:cxn modelId="{ABDD5779-906A-4C74-9989-C9E8A79C4947}" type="presParOf" srcId="{C2A04EFF-CD8F-4214-AD19-C23EAB6CDEB5}" destId="{7B2F0EFB-8FDA-4BDC-88B7-F4E924966964}" srcOrd="0" destOrd="0" presId="urn:microsoft.com/office/officeart/2005/8/layout/hierarchy1"/>
    <dgm:cxn modelId="{4AB1FA47-8219-450C-B0DA-503B9ED9F24A}" type="presParOf" srcId="{7B2F0EFB-8FDA-4BDC-88B7-F4E924966964}" destId="{7AA05A8A-4174-4351-8A11-62023019522E}" srcOrd="0" destOrd="0" presId="urn:microsoft.com/office/officeart/2005/8/layout/hierarchy1"/>
    <dgm:cxn modelId="{3616CFBC-6FDE-4B4C-AC0A-9E3FEC9B670A}" type="presParOf" srcId="{7B2F0EFB-8FDA-4BDC-88B7-F4E924966964}" destId="{7B3A33D2-3C8C-4612-AEBA-C49658ADD1A9}" srcOrd="1" destOrd="0" presId="urn:microsoft.com/office/officeart/2005/8/layout/hierarchy1"/>
    <dgm:cxn modelId="{E41E14B1-106A-46E2-8AD5-A571951C5280}" type="presParOf" srcId="{C2A04EFF-CD8F-4214-AD19-C23EAB6CDEB5}" destId="{54E29333-6451-4E44-B264-9258B56EDC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2DBBB-1906-4DC4-B319-1CAA7620DC9B}">
      <dsp:nvSpPr>
        <dsp:cNvPr id="0" name=""/>
        <dsp:cNvSpPr/>
      </dsp:nvSpPr>
      <dsp:spPr>
        <a:xfrm>
          <a:off x="4391607" y="6167529"/>
          <a:ext cx="2414764" cy="114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152"/>
              </a:lnTo>
              <a:lnTo>
                <a:pt x="2414764" y="783152"/>
              </a:lnTo>
              <a:lnTo>
                <a:pt x="2414764" y="1149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814B0-D91C-4CE4-AAF1-43476E829D1E}">
      <dsp:nvSpPr>
        <dsp:cNvPr id="0" name=""/>
        <dsp:cNvSpPr/>
      </dsp:nvSpPr>
      <dsp:spPr>
        <a:xfrm>
          <a:off x="1976842" y="6167529"/>
          <a:ext cx="2414764" cy="1149208"/>
        </a:xfrm>
        <a:custGeom>
          <a:avLst/>
          <a:gdLst/>
          <a:ahLst/>
          <a:cxnLst/>
          <a:rect l="0" t="0" r="0" b="0"/>
          <a:pathLst>
            <a:path>
              <a:moveTo>
                <a:pt x="2414764" y="0"/>
              </a:moveTo>
              <a:lnTo>
                <a:pt x="2414764" y="783152"/>
              </a:lnTo>
              <a:lnTo>
                <a:pt x="0" y="783152"/>
              </a:lnTo>
              <a:lnTo>
                <a:pt x="0" y="1149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C4CC1-A118-43C5-8857-7BE5D898C615}">
      <dsp:nvSpPr>
        <dsp:cNvPr id="0" name=""/>
        <dsp:cNvSpPr/>
      </dsp:nvSpPr>
      <dsp:spPr>
        <a:xfrm>
          <a:off x="4345887" y="2509160"/>
          <a:ext cx="91440" cy="1149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9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82187-E5F9-49CB-B899-4F5766E2A84D}">
      <dsp:nvSpPr>
        <dsp:cNvPr id="0" name=""/>
        <dsp:cNvSpPr/>
      </dsp:nvSpPr>
      <dsp:spPr>
        <a:xfrm>
          <a:off x="2415890" y="0"/>
          <a:ext cx="3951433" cy="2509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A66C9-B82C-417D-AA9C-826678465835}">
      <dsp:nvSpPr>
        <dsp:cNvPr id="0" name=""/>
        <dsp:cNvSpPr/>
      </dsp:nvSpPr>
      <dsp:spPr>
        <a:xfrm>
          <a:off x="2854938" y="417095"/>
          <a:ext cx="3951433" cy="250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 err="1"/>
            <a:t>Preparatory</a:t>
          </a:r>
          <a:r>
            <a:rPr lang="hu-HU" sz="3200" kern="1200" dirty="0"/>
            <a:t> </a:t>
          </a:r>
          <a:r>
            <a:rPr lang="hu-HU" sz="3200" kern="1200" dirty="0" err="1"/>
            <a:t>phase</a:t>
          </a:r>
          <a:endParaRPr lang="en-GB" sz="3200" kern="1200" dirty="0"/>
        </a:p>
      </dsp:txBody>
      <dsp:txXfrm>
        <a:off x="2928429" y="490586"/>
        <a:ext cx="3804451" cy="2362178"/>
      </dsp:txXfrm>
    </dsp:sp>
    <dsp:sp modelId="{9EED1857-3CE0-4574-9AC5-1A49D263BFA6}">
      <dsp:nvSpPr>
        <dsp:cNvPr id="0" name=""/>
        <dsp:cNvSpPr/>
      </dsp:nvSpPr>
      <dsp:spPr>
        <a:xfrm>
          <a:off x="2415890" y="3658369"/>
          <a:ext cx="3951433" cy="2509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FEB42-517E-4597-A5C6-41349F3553B8}">
      <dsp:nvSpPr>
        <dsp:cNvPr id="0" name=""/>
        <dsp:cNvSpPr/>
      </dsp:nvSpPr>
      <dsp:spPr>
        <a:xfrm>
          <a:off x="2854938" y="4075464"/>
          <a:ext cx="3951433" cy="250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Social Innovation</a:t>
          </a:r>
          <a:endParaRPr lang="en-GB" sz="3200" kern="1200" dirty="0"/>
        </a:p>
      </dsp:txBody>
      <dsp:txXfrm>
        <a:off x="2928429" y="4148955"/>
        <a:ext cx="3804451" cy="2362178"/>
      </dsp:txXfrm>
    </dsp:sp>
    <dsp:sp modelId="{CA2B45B6-4B53-456E-BDBF-450871D090A3}">
      <dsp:nvSpPr>
        <dsp:cNvPr id="0" name=""/>
        <dsp:cNvSpPr/>
      </dsp:nvSpPr>
      <dsp:spPr>
        <a:xfrm>
          <a:off x="1125" y="7316737"/>
          <a:ext cx="3951433" cy="2509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CF3E7-CF11-4FCB-872E-C10351A59272}">
      <dsp:nvSpPr>
        <dsp:cNvPr id="0" name=""/>
        <dsp:cNvSpPr/>
      </dsp:nvSpPr>
      <dsp:spPr>
        <a:xfrm>
          <a:off x="440173" y="7733833"/>
          <a:ext cx="3951433" cy="250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3200" kern="1200" dirty="0" err="1"/>
            <a:t>Other</a:t>
          </a:r>
          <a:r>
            <a:rPr lang="hu-HU" sz="3200" kern="1200" dirty="0"/>
            <a:t> </a:t>
          </a:r>
          <a:r>
            <a:rPr lang="hu-HU" sz="3200" kern="1200" dirty="0" err="1"/>
            <a:t>MLOs</a:t>
          </a:r>
          <a:r>
            <a:rPr lang="hu-HU" sz="3200" kern="1200" dirty="0"/>
            <a:t> </a:t>
          </a:r>
          <a:r>
            <a:rPr lang="hu-HU" sz="3200" kern="1200" dirty="0" err="1"/>
            <a:t>within</a:t>
          </a:r>
          <a:r>
            <a:rPr lang="hu-HU" sz="3200" kern="1200" dirty="0"/>
            <a:t> </a:t>
          </a:r>
          <a:r>
            <a:rPr lang="hu-HU" sz="3200" kern="1200" dirty="0" err="1"/>
            <a:t>the</a:t>
          </a:r>
          <a:r>
            <a:rPr lang="hu-HU" sz="3200" kern="1200" dirty="0"/>
            <a:t> </a:t>
          </a:r>
          <a:r>
            <a:rPr lang="hu-HU" sz="3200" kern="1200" dirty="0" err="1"/>
            <a:t>module</a:t>
          </a:r>
          <a:endParaRPr lang="hu-HU" sz="3200" kern="1200" dirty="0"/>
        </a:p>
      </dsp:txBody>
      <dsp:txXfrm>
        <a:off x="513664" y="7807324"/>
        <a:ext cx="3804451" cy="2362178"/>
      </dsp:txXfrm>
    </dsp:sp>
    <dsp:sp modelId="{CEC96FE1-E8AB-4DDF-97B8-7664C3D31383}">
      <dsp:nvSpPr>
        <dsp:cNvPr id="0" name=""/>
        <dsp:cNvSpPr/>
      </dsp:nvSpPr>
      <dsp:spPr>
        <a:xfrm>
          <a:off x="4830655" y="7316737"/>
          <a:ext cx="3951433" cy="3104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E6CE5-1D18-4678-83B3-1EB7406B0874}">
      <dsp:nvSpPr>
        <dsp:cNvPr id="0" name=""/>
        <dsp:cNvSpPr/>
      </dsp:nvSpPr>
      <dsp:spPr>
        <a:xfrm>
          <a:off x="5269703" y="7733833"/>
          <a:ext cx="3951433" cy="3104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E" sz="2000" kern="1200" dirty="0"/>
            <a:t>MLO 1.3: Develop skills</a:t>
          </a:r>
          <a:r>
            <a:rPr lang="en-US" sz="2000" kern="1200" dirty="0"/>
            <a:t> </a:t>
          </a:r>
          <a:r>
            <a:rPr lang="en-IE" sz="2000" kern="1200" dirty="0"/>
            <a:t> to work sensitively and professionally as peers and team members, demonstrating both empathy and leadership in the management and integration of diverse intercultural, interpersonal, </a:t>
          </a:r>
          <a:r>
            <a:rPr lang="en-IE" sz="2000" kern="1200" dirty="0" err="1"/>
            <a:t>intersocietal</a:t>
          </a:r>
          <a:r>
            <a:rPr lang="en-IE" sz="2000" kern="1200" dirty="0"/>
            <a:t> and inter/trans-disciplinary communication. [PLO.2, PLO.5, PLO.6</a:t>
          </a:r>
          <a:r>
            <a:rPr lang="en-US" sz="2000" kern="1200" dirty="0"/>
            <a:t> </a:t>
          </a:r>
          <a:r>
            <a:rPr lang="en-IE" sz="2000" kern="1200" dirty="0"/>
            <a:t>] </a:t>
          </a:r>
          <a:endParaRPr lang="hu-HU" sz="2000" kern="1200" dirty="0"/>
        </a:p>
      </dsp:txBody>
      <dsp:txXfrm>
        <a:off x="5360643" y="7824773"/>
        <a:ext cx="3769553" cy="2923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847D9-BB9E-4F3A-A254-94B5E0D8E326}">
      <dsp:nvSpPr>
        <dsp:cNvPr id="0" name=""/>
        <dsp:cNvSpPr/>
      </dsp:nvSpPr>
      <dsp:spPr>
        <a:xfrm>
          <a:off x="5258819" y="6525951"/>
          <a:ext cx="91440" cy="1215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5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357F4-A15C-4AF8-B9D8-619B27850D00}">
      <dsp:nvSpPr>
        <dsp:cNvPr id="0" name=""/>
        <dsp:cNvSpPr/>
      </dsp:nvSpPr>
      <dsp:spPr>
        <a:xfrm>
          <a:off x="5258819" y="2655826"/>
          <a:ext cx="91440" cy="1215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5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907BD-0737-4CED-B693-E069399184DB}">
      <dsp:nvSpPr>
        <dsp:cNvPr id="0" name=""/>
        <dsp:cNvSpPr/>
      </dsp:nvSpPr>
      <dsp:spPr>
        <a:xfrm>
          <a:off x="3214462" y="1428"/>
          <a:ext cx="4180153" cy="2654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114D3-3B6E-4EBF-9DAA-F77E8D972DD1}">
      <dsp:nvSpPr>
        <dsp:cNvPr id="0" name=""/>
        <dsp:cNvSpPr/>
      </dsp:nvSpPr>
      <dsp:spPr>
        <a:xfrm>
          <a:off x="3678924" y="442666"/>
          <a:ext cx="4180153" cy="265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Specifying</a:t>
          </a:r>
          <a:r>
            <a:rPr lang="hu-HU" sz="2000" kern="1200" dirty="0"/>
            <a:t> </a:t>
          </a:r>
          <a:r>
            <a:rPr lang="hu-HU" sz="2000" kern="1200" dirty="0" err="1"/>
            <a:t>the</a:t>
          </a:r>
          <a:r>
            <a:rPr lang="hu-HU" sz="2000" kern="1200" dirty="0"/>
            <a:t> </a:t>
          </a:r>
          <a:r>
            <a:rPr lang="hu-HU" sz="2000" kern="1200" dirty="0" err="1"/>
            <a:t>mobility</a:t>
          </a:r>
          <a:r>
            <a:rPr lang="hu-HU" sz="2000" kern="1200" dirty="0"/>
            <a:t> </a:t>
          </a:r>
          <a:r>
            <a:rPr lang="hu-HU" sz="2000" kern="1200" dirty="0" err="1"/>
            <a:t>activity</a:t>
          </a:r>
          <a:r>
            <a:rPr lang="hu-HU" sz="2000" kern="1200" dirty="0"/>
            <a:t> </a:t>
          </a:r>
          <a:r>
            <a:rPr lang="hu-HU" sz="2000" kern="1200" dirty="0" err="1"/>
            <a:t>based</a:t>
          </a:r>
          <a:r>
            <a:rPr lang="hu-HU" sz="2000" kern="1200" dirty="0"/>
            <a:t> </a:t>
          </a:r>
          <a:r>
            <a:rPr lang="hu-HU" sz="2000" kern="1200" dirty="0" err="1"/>
            <a:t>on</a:t>
          </a:r>
          <a:r>
            <a:rPr lang="hu-HU" sz="2000" kern="1200" dirty="0"/>
            <a:t> </a:t>
          </a:r>
          <a:r>
            <a:rPr lang="hu-HU" sz="2000" kern="1200" dirty="0" err="1"/>
            <a:t>the</a:t>
          </a:r>
          <a:r>
            <a:rPr lang="hu-HU" sz="2000" kern="1200" dirty="0"/>
            <a:t> </a:t>
          </a:r>
          <a:r>
            <a:rPr lang="hu-HU" sz="2000" kern="1200" dirty="0" err="1"/>
            <a:t>needs</a:t>
          </a:r>
          <a:endParaRPr lang="hu-H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- </a:t>
          </a:r>
          <a:r>
            <a:rPr lang="hu-HU" sz="2000" kern="1200" dirty="0" err="1"/>
            <a:t>Short-term</a:t>
          </a:r>
          <a:endParaRPr lang="hu-H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- </a:t>
          </a:r>
          <a:r>
            <a:rPr lang="hu-HU" sz="2000" kern="1200" dirty="0" err="1"/>
            <a:t>Physical</a:t>
          </a:r>
          <a:endParaRPr lang="hu-H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- Group </a:t>
          </a:r>
          <a:r>
            <a:rPr lang="hu-HU" sz="2000" kern="1200" dirty="0" err="1"/>
            <a:t>mobility</a:t>
          </a:r>
          <a:endParaRPr lang="en-GB" sz="2000" kern="1200" dirty="0"/>
        </a:p>
      </dsp:txBody>
      <dsp:txXfrm>
        <a:off x="3756669" y="520411"/>
        <a:ext cx="4024663" cy="2498907"/>
      </dsp:txXfrm>
    </dsp:sp>
    <dsp:sp modelId="{D5FA3F2A-D80C-48C8-8783-9ECAAEEED45B}">
      <dsp:nvSpPr>
        <dsp:cNvPr id="0" name=""/>
        <dsp:cNvSpPr/>
      </dsp:nvSpPr>
      <dsp:spPr>
        <a:xfrm>
          <a:off x="3214462" y="3871554"/>
          <a:ext cx="4180153" cy="2654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B52AC-121D-47E3-B547-BCE47D666403}">
      <dsp:nvSpPr>
        <dsp:cNvPr id="0" name=""/>
        <dsp:cNvSpPr/>
      </dsp:nvSpPr>
      <dsp:spPr>
        <a:xfrm>
          <a:off x="3678924" y="4312792"/>
          <a:ext cx="4180153" cy="265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Mobility</a:t>
          </a:r>
          <a:r>
            <a:rPr lang="hu-HU" sz="2400" kern="1200" dirty="0"/>
            <a:t> </a:t>
          </a:r>
          <a:r>
            <a:rPr lang="hu-HU" sz="2400" kern="1200" dirty="0" err="1"/>
            <a:t>activity</a:t>
          </a:r>
          <a:r>
            <a:rPr lang="hu-HU" sz="2400" kern="1200" dirty="0"/>
            <a:t>, </a:t>
          </a:r>
          <a:r>
            <a:rPr lang="hu-HU" sz="2400" kern="1200" dirty="0" err="1"/>
            <a:t>taking</a:t>
          </a:r>
          <a:r>
            <a:rPr lang="hu-HU" sz="2400" kern="1200" dirty="0"/>
            <a:t> </a:t>
          </a:r>
          <a:r>
            <a:rPr lang="hu-HU" sz="2400" kern="1200" dirty="0" err="1"/>
            <a:t>into</a:t>
          </a:r>
          <a:r>
            <a:rPr lang="hu-HU" sz="2400" kern="1200" dirty="0"/>
            <a:t> account </a:t>
          </a:r>
          <a:r>
            <a:rPr lang="hu-HU" sz="2400" kern="1200" dirty="0" err="1"/>
            <a:t>the</a:t>
          </a:r>
          <a:r>
            <a:rPr lang="hu-HU" sz="2400" kern="1200" dirty="0"/>
            <a:t> </a:t>
          </a:r>
          <a:r>
            <a:rPr lang="hu-HU" sz="2400" kern="1200" dirty="0" err="1"/>
            <a:t>specific</a:t>
          </a:r>
          <a:r>
            <a:rPr lang="hu-HU" sz="2400" kern="1200" dirty="0"/>
            <a:t> </a:t>
          </a:r>
          <a:r>
            <a:rPr lang="hu-HU" sz="2400" kern="1200" dirty="0" err="1"/>
            <a:t>competence</a:t>
          </a:r>
          <a:r>
            <a:rPr lang="hu-HU" sz="2400" kern="1200" dirty="0"/>
            <a:t> </a:t>
          </a:r>
          <a:r>
            <a:rPr lang="hu-HU" sz="2400" kern="1200" dirty="0" err="1"/>
            <a:t>areas</a:t>
          </a:r>
          <a:r>
            <a:rPr lang="hu-HU" sz="2400" kern="1200" dirty="0"/>
            <a:t> and </a:t>
          </a:r>
          <a:r>
            <a:rPr lang="hu-HU" sz="2400" kern="1200" dirty="0" err="1"/>
            <a:t>the</a:t>
          </a:r>
          <a:r>
            <a:rPr lang="hu-HU" sz="2400" kern="1200" dirty="0"/>
            <a:t> </a:t>
          </a:r>
          <a:r>
            <a:rPr lang="hu-HU" sz="2400" kern="1200" dirty="0" err="1"/>
            <a:t>complexity</a:t>
          </a:r>
          <a:r>
            <a:rPr lang="hu-HU" sz="2400" kern="1200" dirty="0"/>
            <a:t> of </a:t>
          </a:r>
          <a:r>
            <a:rPr lang="hu-HU" sz="2400" kern="1200" dirty="0" err="1"/>
            <a:t>all</a:t>
          </a:r>
          <a:r>
            <a:rPr lang="hu-HU" sz="2400" kern="1200" dirty="0"/>
            <a:t> </a:t>
          </a:r>
          <a:r>
            <a:rPr lang="hu-HU" sz="2400" kern="1200" dirty="0" err="1"/>
            <a:t>other</a:t>
          </a:r>
          <a:r>
            <a:rPr lang="hu-HU" sz="2400" kern="1200" dirty="0"/>
            <a:t> </a:t>
          </a:r>
          <a:r>
            <a:rPr lang="hu-HU" sz="2400" kern="1200" dirty="0" err="1"/>
            <a:t>MLOs</a:t>
          </a:r>
          <a:endParaRPr lang="hu-H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- </a:t>
          </a:r>
          <a:r>
            <a:rPr lang="hu-HU" sz="2400" kern="1200" dirty="0" err="1"/>
            <a:t>e.g</a:t>
          </a:r>
          <a:r>
            <a:rPr lang="hu-HU" sz="2400" kern="1200" dirty="0"/>
            <a:t>. </a:t>
          </a:r>
          <a:r>
            <a:rPr lang="hu-HU" sz="2400" kern="1200" dirty="0" err="1"/>
            <a:t>living</a:t>
          </a:r>
          <a:r>
            <a:rPr lang="hu-HU" sz="2400" kern="1200" dirty="0"/>
            <a:t> </a:t>
          </a:r>
          <a:r>
            <a:rPr lang="hu-HU" sz="2400" kern="1200" dirty="0" err="1"/>
            <a:t>lab</a:t>
          </a:r>
          <a:endParaRPr lang="en-GB" sz="2400" kern="1200" dirty="0"/>
        </a:p>
      </dsp:txBody>
      <dsp:txXfrm>
        <a:off x="3756669" y="4390537"/>
        <a:ext cx="4024663" cy="2498907"/>
      </dsp:txXfrm>
    </dsp:sp>
    <dsp:sp modelId="{9BCAE240-9714-4A9E-BB97-52C7F4ACD45D}">
      <dsp:nvSpPr>
        <dsp:cNvPr id="0" name=""/>
        <dsp:cNvSpPr/>
      </dsp:nvSpPr>
      <dsp:spPr>
        <a:xfrm>
          <a:off x="3214462" y="7741679"/>
          <a:ext cx="4180153" cy="2654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2F2C8-7FA0-4376-BC6D-98F33974D593}">
      <dsp:nvSpPr>
        <dsp:cNvPr id="0" name=""/>
        <dsp:cNvSpPr/>
      </dsp:nvSpPr>
      <dsp:spPr>
        <a:xfrm>
          <a:off x="3678924" y="8182917"/>
          <a:ext cx="4180153" cy="265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wide range of intercultural competences (such as </a:t>
          </a:r>
          <a:r>
            <a:rPr lang="en-US" sz="2000" b="1" kern="1200" dirty="0"/>
            <a:t>intercultural communication skills, intercultural sensitivity, intercultural </a:t>
          </a:r>
          <a:r>
            <a:rPr lang="en-US" sz="2000" kern="1200" dirty="0"/>
            <a:t>awareness as well global mindedness) and social or personal competences (</a:t>
          </a:r>
          <a:r>
            <a:rPr lang="en-US" sz="2000" b="1" kern="1200" dirty="0"/>
            <a:t>teamwork</a:t>
          </a:r>
          <a:r>
            <a:rPr lang="en-US" sz="2000" kern="1200" dirty="0"/>
            <a:t>) can be developed through mobilities</a:t>
          </a:r>
          <a:endParaRPr lang="en-GB" sz="2000" kern="1200" dirty="0"/>
        </a:p>
      </dsp:txBody>
      <dsp:txXfrm>
        <a:off x="3756669" y="8260662"/>
        <a:ext cx="4024663" cy="2498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62D61-EF87-4797-B05F-A6E45494365D}">
      <dsp:nvSpPr>
        <dsp:cNvPr id="0" name=""/>
        <dsp:cNvSpPr/>
      </dsp:nvSpPr>
      <dsp:spPr>
        <a:xfrm>
          <a:off x="8342168" y="5021078"/>
          <a:ext cx="5733818" cy="682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895"/>
              </a:lnTo>
              <a:lnTo>
                <a:pt x="5733818" y="464895"/>
              </a:lnTo>
              <a:lnTo>
                <a:pt x="5733818" y="6821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3EB1C-76CA-457A-9C7B-D6678D64D4BF}">
      <dsp:nvSpPr>
        <dsp:cNvPr id="0" name=""/>
        <dsp:cNvSpPr/>
      </dsp:nvSpPr>
      <dsp:spPr>
        <a:xfrm>
          <a:off x="8342168" y="5021078"/>
          <a:ext cx="2866909" cy="682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895"/>
              </a:lnTo>
              <a:lnTo>
                <a:pt x="2866909" y="464895"/>
              </a:lnTo>
              <a:lnTo>
                <a:pt x="2866909" y="6821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974EC-B4EA-444A-8EA0-2BE5E9437D7B}">
      <dsp:nvSpPr>
        <dsp:cNvPr id="0" name=""/>
        <dsp:cNvSpPr/>
      </dsp:nvSpPr>
      <dsp:spPr>
        <a:xfrm>
          <a:off x="15463721" y="9364446"/>
          <a:ext cx="91440" cy="682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21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85D51-D0DA-452D-A3A7-0DA200CA24C6}">
      <dsp:nvSpPr>
        <dsp:cNvPr id="0" name=""/>
        <dsp:cNvSpPr/>
      </dsp:nvSpPr>
      <dsp:spPr>
        <a:xfrm>
          <a:off x="8342168" y="7192762"/>
          <a:ext cx="7167273" cy="682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895"/>
              </a:lnTo>
              <a:lnTo>
                <a:pt x="7167273" y="464895"/>
              </a:lnTo>
              <a:lnTo>
                <a:pt x="7167273" y="6821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175C-67D5-4AF5-ABB6-4DDAC8A9D05A}">
      <dsp:nvSpPr>
        <dsp:cNvPr id="0" name=""/>
        <dsp:cNvSpPr/>
      </dsp:nvSpPr>
      <dsp:spPr>
        <a:xfrm>
          <a:off x="9775623" y="9364446"/>
          <a:ext cx="2866909" cy="682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895"/>
              </a:lnTo>
              <a:lnTo>
                <a:pt x="2866909" y="464895"/>
              </a:lnTo>
              <a:lnTo>
                <a:pt x="2866909" y="6821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72AB8-F7F0-46C3-AD98-0C03708D1A69}">
      <dsp:nvSpPr>
        <dsp:cNvPr id="0" name=""/>
        <dsp:cNvSpPr/>
      </dsp:nvSpPr>
      <dsp:spPr>
        <a:xfrm>
          <a:off x="9729903" y="9364446"/>
          <a:ext cx="91440" cy="682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21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AA648-981C-45C6-B610-EA81F6D21F7E}">
      <dsp:nvSpPr>
        <dsp:cNvPr id="0" name=""/>
        <dsp:cNvSpPr/>
      </dsp:nvSpPr>
      <dsp:spPr>
        <a:xfrm>
          <a:off x="6908713" y="9364446"/>
          <a:ext cx="2866909" cy="682194"/>
        </a:xfrm>
        <a:custGeom>
          <a:avLst/>
          <a:gdLst/>
          <a:ahLst/>
          <a:cxnLst/>
          <a:rect l="0" t="0" r="0" b="0"/>
          <a:pathLst>
            <a:path>
              <a:moveTo>
                <a:pt x="2866909" y="0"/>
              </a:moveTo>
              <a:lnTo>
                <a:pt x="2866909" y="464895"/>
              </a:lnTo>
              <a:lnTo>
                <a:pt x="0" y="464895"/>
              </a:lnTo>
              <a:lnTo>
                <a:pt x="0" y="6821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CCE9D-8AE8-4781-B291-7927278C9F8B}">
      <dsp:nvSpPr>
        <dsp:cNvPr id="0" name=""/>
        <dsp:cNvSpPr/>
      </dsp:nvSpPr>
      <dsp:spPr>
        <a:xfrm>
          <a:off x="8342168" y="7192762"/>
          <a:ext cx="1433454" cy="682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895"/>
              </a:lnTo>
              <a:lnTo>
                <a:pt x="1433454" y="464895"/>
              </a:lnTo>
              <a:lnTo>
                <a:pt x="1433454" y="6821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6A5A7-2337-4D3C-A273-38E63B92E91F}">
      <dsp:nvSpPr>
        <dsp:cNvPr id="0" name=""/>
        <dsp:cNvSpPr/>
      </dsp:nvSpPr>
      <dsp:spPr>
        <a:xfrm>
          <a:off x="6908713" y="7192762"/>
          <a:ext cx="1433454" cy="682194"/>
        </a:xfrm>
        <a:custGeom>
          <a:avLst/>
          <a:gdLst/>
          <a:ahLst/>
          <a:cxnLst/>
          <a:rect l="0" t="0" r="0" b="0"/>
          <a:pathLst>
            <a:path>
              <a:moveTo>
                <a:pt x="1433454" y="0"/>
              </a:moveTo>
              <a:lnTo>
                <a:pt x="1433454" y="464895"/>
              </a:lnTo>
              <a:lnTo>
                <a:pt x="0" y="464895"/>
              </a:lnTo>
              <a:lnTo>
                <a:pt x="0" y="6821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13BF-F741-48DA-8829-A7710D9BD632}">
      <dsp:nvSpPr>
        <dsp:cNvPr id="0" name=""/>
        <dsp:cNvSpPr/>
      </dsp:nvSpPr>
      <dsp:spPr>
        <a:xfrm>
          <a:off x="4041804" y="7192762"/>
          <a:ext cx="4300364" cy="682194"/>
        </a:xfrm>
        <a:custGeom>
          <a:avLst/>
          <a:gdLst/>
          <a:ahLst/>
          <a:cxnLst/>
          <a:rect l="0" t="0" r="0" b="0"/>
          <a:pathLst>
            <a:path>
              <a:moveTo>
                <a:pt x="4300364" y="0"/>
              </a:moveTo>
              <a:lnTo>
                <a:pt x="4300364" y="464895"/>
              </a:lnTo>
              <a:lnTo>
                <a:pt x="0" y="464895"/>
              </a:lnTo>
              <a:lnTo>
                <a:pt x="0" y="6821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95BF6-5366-4F4C-8F5A-8FBB02D4EAAF}">
      <dsp:nvSpPr>
        <dsp:cNvPr id="0" name=""/>
        <dsp:cNvSpPr/>
      </dsp:nvSpPr>
      <dsp:spPr>
        <a:xfrm>
          <a:off x="1174895" y="7192762"/>
          <a:ext cx="7167273" cy="682194"/>
        </a:xfrm>
        <a:custGeom>
          <a:avLst/>
          <a:gdLst/>
          <a:ahLst/>
          <a:cxnLst/>
          <a:rect l="0" t="0" r="0" b="0"/>
          <a:pathLst>
            <a:path>
              <a:moveTo>
                <a:pt x="7167273" y="0"/>
              </a:moveTo>
              <a:lnTo>
                <a:pt x="7167273" y="464895"/>
              </a:lnTo>
              <a:lnTo>
                <a:pt x="0" y="464895"/>
              </a:lnTo>
              <a:lnTo>
                <a:pt x="0" y="6821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B91B7-0234-4D06-A7DC-CDE9878860FA}">
      <dsp:nvSpPr>
        <dsp:cNvPr id="0" name=""/>
        <dsp:cNvSpPr/>
      </dsp:nvSpPr>
      <dsp:spPr>
        <a:xfrm>
          <a:off x="8296448" y="5021078"/>
          <a:ext cx="91440" cy="682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21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C9F7E-78E7-457E-8D25-83B36B5E218A}">
      <dsp:nvSpPr>
        <dsp:cNvPr id="0" name=""/>
        <dsp:cNvSpPr/>
      </dsp:nvSpPr>
      <dsp:spPr>
        <a:xfrm>
          <a:off x="5475259" y="5021078"/>
          <a:ext cx="2866909" cy="682194"/>
        </a:xfrm>
        <a:custGeom>
          <a:avLst/>
          <a:gdLst/>
          <a:ahLst/>
          <a:cxnLst/>
          <a:rect l="0" t="0" r="0" b="0"/>
          <a:pathLst>
            <a:path>
              <a:moveTo>
                <a:pt x="2866909" y="0"/>
              </a:moveTo>
              <a:lnTo>
                <a:pt x="2866909" y="464895"/>
              </a:lnTo>
              <a:lnTo>
                <a:pt x="0" y="464895"/>
              </a:lnTo>
              <a:lnTo>
                <a:pt x="0" y="6821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F1617-ACB9-4C67-A615-4E4E5BFD43EA}">
      <dsp:nvSpPr>
        <dsp:cNvPr id="0" name=""/>
        <dsp:cNvSpPr/>
      </dsp:nvSpPr>
      <dsp:spPr>
        <a:xfrm>
          <a:off x="2608349" y="5021078"/>
          <a:ext cx="5733818" cy="682194"/>
        </a:xfrm>
        <a:custGeom>
          <a:avLst/>
          <a:gdLst/>
          <a:ahLst/>
          <a:cxnLst/>
          <a:rect l="0" t="0" r="0" b="0"/>
          <a:pathLst>
            <a:path>
              <a:moveTo>
                <a:pt x="5733818" y="0"/>
              </a:moveTo>
              <a:lnTo>
                <a:pt x="5733818" y="464895"/>
              </a:lnTo>
              <a:lnTo>
                <a:pt x="0" y="464895"/>
              </a:lnTo>
              <a:lnTo>
                <a:pt x="0" y="6821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0AA34-24C6-4CED-9BB5-186228A12D21}">
      <dsp:nvSpPr>
        <dsp:cNvPr id="0" name=""/>
        <dsp:cNvSpPr/>
      </dsp:nvSpPr>
      <dsp:spPr>
        <a:xfrm>
          <a:off x="7169341" y="3531589"/>
          <a:ext cx="2345653" cy="1489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EB0A-FFE2-43E7-945E-BBCAD8E2AB9B}">
      <dsp:nvSpPr>
        <dsp:cNvPr id="0" name=""/>
        <dsp:cNvSpPr/>
      </dsp:nvSpPr>
      <dsp:spPr>
        <a:xfrm>
          <a:off x="7429970" y="3779185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 err="1"/>
            <a:t>Information</a:t>
          </a:r>
          <a:r>
            <a:rPr lang="hu-HU" sz="1800" b="0" kern="1200" dirty="0"/>
            <a:t> </a:t>
          </a:r>
          <a:r>
            <a:rPr lang="hu-HU" sz="1800" b="0" kern="1200" dirty="0" err="1"/>
            <a:t>Gathering</a:t>
          </a:r>
          <a:r>
            <a:rPr lang="hu-HU" sz="1800" b="0" kern="1200" dirty="0"/>
            <a:t> </a:t>
          </a:r>
          <a:r>
            <a:rPr lang="hu-HU" sz="1800" b="0" kern="1200" dirty="0" err="1"/>
            <a:t>Questionnaire</a:t>
          </a:r>
          <a:endParaRPr lang="en-GB" sz="1800" b="0" kern="1200" dirty="0"/>
        </a:p>
      </dsp:txBody>
      <dsp:txXfrm>
        <a:off x="7473596" y="3822811"/>
        <a:ext cx="2258401" cy="1402237"/>
      </dsp:txXfrm>
    </dsp:sp>
    <dsp:sp modelId="{D33539EA-9461-484B-A7CB-1616201CFECD}">
      <dsp:nvSpPr>
        <dsp:cNvPr id="0" name=""/>
        <dsp:cNvSpPr/>
      </dsp:nvSpPr>
      <dsp:spPr>
        <a:xfrm>
          <a:off x="1435523" y="5703272"/>
          <a:ext cx="2345653" cy="1489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44E4D-831D-498E-83FC-1280A4F484B8}">
      <dsp:nvSpPr>
        <dsp:cNvPr id="0" name=""/>
        <dsp:cNvSpPr/>
      </dsp:nvSpPr>
      <dsp:spPr>
        <a:xfrm>
          <a:off x="1696151" y="5950869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 err="1"/>
            <a:t>Institutional</a:t>
          </a:r>
          <a:r>
            <a:rPr lang="hu-HU" sz="1800" b="0" kern="1200" dirty="0"/>
            <a:t> </a:t>
          </a:r>
          <a:r>
            <a:rPr lang="hu-HU" sz="1800" b="0" kern="1200" dirty="0" err="1"/>
            <a:t>Profile</a:t>
          </a:r>
          <a:endParaRPr lang="en-GB" sz="1800" b="0" kern="1200" dirty="0"/>
        </a:p>
      </dsp:txBody>
      <dsp:txXfrm>
        <a:off x="1739777" y="5994495"/>
        <a:ext cx="2258401" cy="1402237"/>
      </dsp:txXfrm>
    </dsp:sp>
    <dsp:sp modelId="{64367FBE-9AA9-4141-9C2F-A8E821D26065}">
      <dsp:nvSpPr>
        <dsp:cNvPr id="0" name=""/>
        <dsp:cNvSpPr/>
      </dsp:nvSpPr>
      <dsp:spPr>
        <a:xfrm>
          <a:off x="4302432" y="5703272"/>
          <a:ext cx="2345653" cy="1489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CC06F-9B9C-47E2-9C81-83A73DC8116B}">
      <dsp:nvSpPr>
        <dsp:cNvPr id="0" name=""/>
        <dsp:cNvSpPr/>
      </dsp:nvSpPr>
      <dsp:spPr>
        <a:xfrm>
          <a:off x="4563060" y="5950869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/>
            <a:t>Internationalisation policy and </a:t>
          </a:r>
          <a:r>
            <a:rPr lang="hu-HU" sz="1800" b="0" kern="1200" dirty="0" err="1"/>
            <a:t>strategy</a:t>
          </a:r>
          <a:endParaRPr lang="en-GB" sz="1800" b="0" kern="1200" dirty="0"/>
        </a:p>
      </dsp:txBody>
      <dsp:txXfrm>
        <a:off x="4606686" y="5994495"/>
        <a:ext cx="2258401" cy="1402237"/>
      </dsp:txXfrm>
    </dsp:sp>
    <dsp:sp modelId="{4A003D6B-72F4-4678-B5CC-4C940A7D234F}">
      <dsp:nvSpPr>
        <dsp:cNvPr id="0" name=""/>
        <dsp:cNvSpPr/>
      </dsp:nvSpPr>
      <dsp:spPr>
        <a:xfrm>
          <a:off x="7169341" y="5703272"/>
          <a:ext cx="2345653" cy="1489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855E2-CE48-46EA-8C4A-91AE91235645}">
      <dsp:nvSpPr>
        <dsp:cNvPr id="0" name=""/>
        <dsp:cNvSpPr/>
      </dsp:nvSpPr>
      <dsp:spPr>
        <a:xfrm>
          <a:off x="7429970" y="5950869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Organisational and support structures, implementation of mobility programmes</a:t>
          </a:r>
        </a:p>
      </dsp:txBody>
      <dsp:txXfrm>
        <a:off x="7473596" y="5994495"/>
        <a:ext cx="2258401" cy="1402237"/>
      </dsp:txXfrm>
    </dsp:sp>
    <dsp:sp modelId="{E940D479-9A34-4809-8068-738ECDD8EE66}">
      <dsp:nvSpPr>
        <dsp:cNvPr id="0" name=""/>
        <dsp:cNvSpPr/>
      </dsp:nvSpPr>
      <dsp:spPr>
        <a:xfrm>
          <a:off x="2068" y="7874956"/>
          <a:ext cx="2345653" cy="1489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647C6-63D3-4890-A3D8-7EFF3ABF3BC7}">
      <dsp:nvSpPr>
        <dsp:cNvPr id="0" name=""/>
        <dsp:cNvSpPr/>
      </dsp:nvSpPr>
      <dsp:spPr>
        <a:xfrm>
          <a:off x="262696" y="8122553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Organisation and structures</a:t>
          </a:r>
        </a:p>
      </dsp:txBody>
      <dsp:txXfrm>
        <a:off x="306322" y="8166179"/>
        <a:ext cx="2258401" cy="1402237"/>
      </dsp:txXfrm>
    </dsp:sp>
    <dsp:sp modelId="{584E962D-EF3C-4662-B01E-FAEDE61EF44C}">
      <dsp:nvSpPr>
        <dsp:cNvPr id="0" name=""/>
        <dsp:cNvSpPr/>
      </dsp:nvSpPr>
      <dsp:spPr>
        <a:xfrm>
          <a:off x="2868977" y="7874956"/>
          <a:ext cx="2345653" cy="1489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A94E0-677E-42E3-8D84-3E6DB40223D0}">
      <dsp:nvSpPr>
        <dsp:cNvPr id="0" name=""/>
        <dsp:cNvSpPr/>
      </dsp:nvSpPr>
      <dsp:spPr>
        <a:xfrm>
          <a:off x="3129605" y="8122553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Quality assurance and evaluation</a:t>
          </a:r>
        </a:p>
      </dsp:txBody>
      <dsp:txXfrm>
        <a:off x="3173231" y="8166179"/>
        <a:ext cx="2258401" cy="1402237"/>
      </dsp:txXfrm>
    </dsp:sp>
    <dsp:sp modelId="{605A462F-35A2-4C63-B0BA-5A588257413F}">
      <dsp:nvSpPr>
        <dsp:cNvPr id="0" name=""/>
        <dsp:cNvSpPr/>
      </dsp:nvSpPr>
      <dsp:spPr>
        <a:xfrm>
          <a:off x="5735887" y="7874956"/>
          <a:ext cx="2345653" cy="1489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7DD2C-7C52-4E72-821C-85B2CA77D88D}">
      <dsp:nvSpPr>
        <dsp:cNvPr id="0" name=""/>
        <dsp:cNvSpPr/>
      </dsp:nvSpPr>
      <dsp:spPr>
        <a:xfrm>
          <a:off x="5996515" y="8122553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Financial support and resource allocation</a:t>
          </a:r>
        </a:p>
      </dsp:txBody>
      <dsp:txXfrm>
        <a:off x="6040141" y="8166179"/>
        <a:ext cx="2258401" cy="1402237"/>
      </dsp:txXfrm>
    </dsp:sp>
    <dsp:sp modelId="{DF59F96E-8F4A-4D20-AE73-5EEF4D2AF38D}">
      <dsp:nvSpPr>
        <dsp:cNvPr id="0" name=""/>
        <dsp:cNvSpPr/>
      </dsp:nvSpPr>
      <dsp:spPr>
        <a:xfrm>
          <a:off x="8602796" y="7874956"/>
          <a:ext cx="2345653" cy="1489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65CB4-0A50-4F0C-AC86-29D433552678}">
      <dsp:nvSpPr>
        <dsp:cNvPr id="0" name=""/>
        <dsp:cNvSpPr/>
      </dsp:nvSpPr>
      <dsp:spPr>
        <a:xfrm>
          <a:off x="8863424" y="8122553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Support services and facilities</a:t>
          </a:r>
        </a:p>
      </dsp:txBody>
      <dsp:txXfrm>
        <a:off x="8907050" y="8166179"/>
        <a:ext cx="2258401" cy="1402237"/>
      </dsp:txXfrm>
    </dsp:sp>
    <dsp:sp modelId="{F0CFE712-627F-46BC-9D09-E1E4547275CC}">
      <dsp:nvSpPr>
        <dsp:cNvPr id="0" name=""/>
        <dsp:cNvSpPr/>
      </dsp:nvSpPr>
      <dsp:spPr>
        <a:xfrm>
          <a:off x="5735887" y="10046640"/>
          <a:ext cx="2345653" cy="14894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D5AE3-47BE-423F-8967-355BCC3E75D3}">
      <dsp:nvSpPr>
        <dsp:cNvPr id="0" name=""/>
        <dsp:cNvSpPr/>
      </dsp:nvSpPr>
      <dsp:spPr>
        <a:xfrm>
          <a:off x="5996515" y="10294237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Pre-mobility</a:t>
          </a:r>
          <a:endParaRPr lang="en-GB" sz="1800" kern="1200" dirty="0"/>
        </a:p>
      </dsp:txBody>
      <dsp:txXfrm>
        <a:off x="6040141" y="10337863"/>
        <a:ext cx="2258401" cy="1402237"/>
      </dsp:txXfrm>
    </dsp:sp>
    <dsp:sp modelId="{25875491-2BF3-459A-B2D8-C62F68F0236F}">
      <dsp:nvSpPr>
        <dsp:cNvPr id="0" name=""/>
        <dsp:cNvSpPr/>
      </dsp:nvSpPr>
      <dsp:spPr>
        <a:xfrm>
          <a:off x="8602796" y="10046640"/>
          <a:ext cx="2345653" cy="14894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70A85-7E99-42AE-ABA6-851589A906F4}">
      <dsp:nvSpPr>
        <dsp:cNvPr id="0" name=""/>
        <dsp:cNvSpPr/>
      </dsp:nvSpPr>
      <dsp:spPr>
        <a:xfrm>
          <a:off x="8863424" y="10294237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During </a:t>
          </a:r>
          <a:r>
            <a:rPr lang="hu-HU" sz="1800" kern="1200" dirty="0" err="1"/>
            <a:t>mobility</a:t>
          </a:r>
          <a:endParaRPr lang="en-GB" sz="1800" kern="1200" dirty="0"/>
        </a:p>
      </dsp:txBody>
      <dsp:txXfrm>
        <a:off x="8907050" y="10337863"/>
        <a:ext cx="2258401" cy="1402237"/>
      </dsp:txXfrm>
    </dsp:sp>
    <dsp:sp modelId="{33A29FA0-8653-4CD7-9D5E-65B36B90ED39}">
      <dsp:nvSpPr>
        <dsp:cNvPr id="0" name=""/>
        <dsp:cNvSpPr/>
      </dsp:nvSpPr>
      <dsp:spPr>
        <a:xfrm>
          <a:off x="11469705" y="10046640"/>
          <a:ext cx="2345653" cy="14894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E7FA5-6489-41F4-A67C-D4D2EB67FE31}">
      <dsp:nvSpPr>
        <dsp:cNvPr id="0" name=""/>
        <dsp:cNvSpPr/>
      </dsp:nvSpPr>
      <dsp:spPr>
        <a:xfrm>
          <a:off x="11730334" y="10294237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After</a:t>
          </a:r>
          <a:r>
            <a:rPr lang="hu-HU" sz="1800" kern="1200" dirty="0"/>
            <a:t> </a:t>
          </a:r>
          <a:r>
            <a:rPr lang="hu-HU" sz="1800" kern="1200" dirty="0" err="1"/>
            <a:t>mobility</a:t>
          </a:r>
          <a:endParaRPr lang="en-GB" sz="1800" kern="1200" dirty="0"/>
        </a:p>
      </dsp:txBody>
      <dsp:txXfrm>
        <a:off x="11773960" y="10337863"/>
        <a:ext cx="2258401" cy="1402237"/>
      </dsp:txXfrm>
    </dsp:sp>
    <dsp:sp modelId="{A9EC5008-3AFD-4034-942E-012E499AD732}">
      <dsp:nvSpPr>
        <dsp:cNvPr id="0" name=""/>
        <dsp:cNvSpPr/>
      </dsp:nvSpPr>
      <dsp:spPr>
        <a:xfrm>
          <a:off x="14336615" y="7874956"/>
          <a:ext cx="2345653" cy="1489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82880-A7DB-44D4-B8A5-A5C4FCC4A4BD}">
      <dsp:nvSpPr>
        <dsp:cNvPr id="0" name=""/>
        <dsp:cNvSpPr/>
      </dsp:nvSpPr>
      <dsp:spPr>
        <a:xfrm>
          <a:off x="14597243" y="8122553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/>
            <a:t>Implementation</a:t>
          </a:r>
          <a:endParaRPr lang="en-GB" sz="1800" b="1" kern="1200" dirty="0"/>
        </a:p>
      </dsp:txBody>
      <dsp:txXfrm>
        <a:off x="14640869" y="8166179"/>
        <a:ext cx="2258401" cy="1402237"/>
      </dsp:txXfrm>
    </dsp:sp>
    <dsp:sp modelId="{9FEF68AC-6001-4ABE-B619-2DD2188D4B72}">
      <dsp:nvSpPr>
        <dsp:cNvPr id="0" name=""/>
        <dsp:cNvSpPr/>
      </dsp:nvSpPr>
      <dsp:spPr>
        <a:xfrm>
          <a:off x="14336615" y="10046640"/>
          <a:ext cx="2345653" cy="14894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4D1E-DAB9-4ADD-B49C-700B339C40C7}">
      <dsp:nvSpPr>
        <dsp:cNvPr id="0" name=""/>
        <dsp:cNvSpPr/>
      </dsp:nvSpPr>
      <dsp:spPr>
        <a:xfrm>
          <a:off x="14597243" y="10294237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Innovation</a:t>
          </a:r>
          <a:r>
            <a:rPr lang="hu-HU" sz="1800" kern="1200" dirty="0"/>
            <a:t> and </a:t>
          </a:r>
          <a:r>
            <a:rPr lang="hu-HU" sz="1800" kern="1200" dirty="0" err="1"/>
            <a:t>development</a:t>
          </a:r>
          <a:r>
            <a:rPr lang="hu-HU" sz="1800" kern="1200" dirty="0"/>
            <a:t> </a:t>
          </a:r>
          <a:r>
            <a:rPr lang="hu-HU" sz="1800" kern="1200" dirty="0" err="1"/>
            <a:t>projects</a:t>
          </a:r>
          <a:endParaRPr lang="en-GB" sz="1800" kern="1200" dirty="0"/>
        </a:p>
      </dsp:txBody>
      <dsp:txXfrm>
        <a:off x="14640869" y="10337863"/>
        <a:ext cx="2258401" cy="1402237"/>
      </dsp:txXfrm>
    </dsp:sp>
    <dsp:sp modelId="{47AC33DB-8F09-4393-9309-558227ACE450}">
      <dsp:nvSpPr>
        <dsp:cNvPr id="0" name=""/>
        <dsp:cNvSpPr/>
      </dsp:nvSpPr>
      <dsp:spPr>
        <a:xfrm>
          <a:off x="10036251" y="5703272"/>
          <a:ext cx="2345653" cy="1489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53AD-777C-4013-825A-B200E355FFF2}">
      <dsp:nvSpPr>
        <dsp:cNvPr id="0" name=""/>
        <dsp:cNvSpPr/>
      </dsp:nvSpPr>
      <dsp:spPr>
        <a:xfrm>
          <a:off x="10296879" y="5950869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Marketing and promotion of mobility activities</a:t>
          </a:r>
        </a:p>
      </dsp:txBody>
      <dsp:txXfrm>
        <a:off x="10340505" y="5994495"/>
        <a:ext cx="2258401" cy="1402237"/>
      </dsp:txXfrm>
    </dsp:sp>
    <dsp:sp modelId="{7AA05A8A-4174-4351-8A11-62023019522E}">
      <dsp:nvSpPr>
        <dsp:cNvPr id="0" name=""/>
        <dsp:cNvSpPr/>
      </dsp:nvSpPr>
      <dsp:spPr>
        <a:xfrm>
          <a:off x="12903160" y="5703272"/>
          <a:ext cx="2345653" cy="1489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33D2-3C8C-4612-AEBA-C49658ADD1A9}">
      <dsp:nvSpPr>
        <dsp:cNvPr id="0" name=""/>
        <dsp:cNvSpPr/>
      </dsp:nvSpPr>
      <dsp:spPr>
        <a:xfrm>
          <a:off x="13163788" y="5950869"/>
          <a:ext cx="2345653" cy="148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Problem-solving and challenges</a:t>
          </a:r>
        </a:p>
      </dsp:txBody>
      <dsp:txXfrm>
        <a:off x="13207414" y="5994495"/>
        <a:ext cx="2258401" cy="140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AAD2D-A536-9F47-BC2A-C3CE7302CE89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C1B7-F993-DF46-857A-6CAF4D8884C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19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29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257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886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514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143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7772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400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029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18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szövetség alapja a tagok közötti előzetes együttműködések, erre épülve jött létre a stratégiai szintű elköteleződés az egyetemek között egy közös egyetemi szervezet kialakítása iránt (beleértve közös vezetési, menedzsment struktúrákat és a képzési, kutatási programokat egyaránt)</a:t>
            </a:r>
          </a:p>
          <a:p>
            <a:r>
              <a:rPr lang="hu-HU" dirty="0"/>
              <a:t>A szövetségek létrehozása = nemzetköziesítés jó gyakorlatai – az így létrejövő egyetemek minden pillérében megjelenik a nemzetközi dimenzió</a:t>
            </a:r>
          </a:p>
          <a:p>
            <a:r>
              <a:rPr lang="hu-HU" dirty="0"/>
              <a:t>Egyik fontos lába a mobilitás, de nem csak a hallgatók mobilitása, hanem az oktatók, kutatók és az egyéb munkakörökben dolgozó munkatársak mobilitása is legalább annyira fontos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62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Mátrix struktúrájú projektszervezet</a:t>
            </a:r>
          </a:p>
          <a:p>
            <a:r>
              <a:rPr lang="hu-HU" dirty="0"/>
              <a:t>Vertikálisan 5 intézmény</a:t>
            </a:r>
          </a:p>
          <a:p>
            <a:r>
              <a:rPr lang="hu-HU" dirty="0"/>
              <a:t>Horizontálisan (intézményeken átnyúló módon) 9 munkacsoport biztosítja a működést</a:t>
            </a:r>
          </a:p>
          <a:p>
            <a:r>
              <a:rPr lang="hu-HU" dirty="0"/>
              <a:t>- Mobilitás kiemelt jelentőségű, ezért is van saját munkacsoportja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7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2. pont: hallgatók és munkatársak számára egyaránt innovatív mobilitási tevékenységek</a:t>
            </a:r>
          </a:p>
          <a:p>
            <a:r>
              <a:rPr lang="hu-HU" dirty="0"/>
              <a:t>3. pont: támogatva, ösztönözve lesz a munkatársi mobilitás minden formája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6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26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21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58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1C1B7-F993-DF46-857A-6CAF4D8884C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6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9040" y="4260853"/>
            <a:ext cx="20729098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8077" y="7772400"/>
            <a:ext cx="17071024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2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19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570037" y="549279"/>
            <a:ext cx="7311918" cy="1170305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25813" y="549279"/>
            <a:ext cx="21537772" cy="117030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74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06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20" y="8813803"/>
            <a:ext cx="20729098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420" y="5813427"/>
            <a:ext cx="20729098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2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2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8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51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14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77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0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75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25813" y="3200403"/>
            <a:ext cx="14424846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457111" y="3200403"/>
            <a:ext cx="14424844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49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9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8" y="3070226"/>
            <a:ext cx="1077523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29" indent="0">
              <a:buNone/>
              <a:defRPr sz="4000" b="1"/>
            </a:lvl2pPr>
            <a:lvl3pPr marL="1829257" indent="0">
              <a:buNone/>
              <a:defRPr sz="3600" b="1"/>
            </a:lvl3pPr>
            <a:lvl4pPr marL="2743886" indent="0">
              <a:buNone/>
              <a:defRPr sz="3200" b="1"/>
            </a:lvl4pPr>
            <a:lvl5pPr marL="3658514" indent="0">
              <a:buNone/>
              <a:defRPr sz="3200" b="1"/>
            </a:lvl5pPr>
            <a:lvl6pPr marL="4573143" indent="0">
              <a:buNone/>
              <a:defRPr sz="3200" b="1"/>
            </a:lvl6pPr>
            <a:lvl7pPr marL="5487772" indent="0">
              <a:buNone/>
              <a:defRPr sz="3200" b="1"/>
            </a:lvl7pPr>
            <a:lvl8pPr marL="6402400" indent="0">
              <a:buNone/>
              <a:defRPr sz="3200" b="1"/>
            </a:lvl8pPr>
            <a:lvl9pPr marL="7317029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358" y="4349750"/>
            <a:ext cx="1077523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8347" y="3070226"/>
            <a:ext cx="1077947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29" indent="0">
              <a:buNone/>
              <a:defRPr sz="4000" b="1"/>
            </a:lvl2pPr>
            <a:lvl3pPr marL="1829257" indent="0">
              <a:buNone/>
              <a:defRPr sz="3600" b="1"/>
            </a:lvl3pPr>
            <a:lvl4pPr marL="2743886" indent="0">
              <a:buNone/>
              <a:defRPr sz="3200" b="1"/>
            </a:lvl4pPr>
            <a:lvl5pPr marL="3658514" indent="0">
              <a:buNone/>
              <a:defRPr sz="3200" b="1"/>
            </a:lvl5pPr>
            <a:lvl6pPr marL="4573143" indent="0">
              <a:buNone/>
              <a:defRPr sz="3200" b="1"/>
            </a:lvl6pPr>
            <a:lvl7pPr marL="5487772" indent="0">
              <a:buNone/>
              <a:defRPr sz="3200" b="1"/>
            </a:lvl7pPr>
            <a:lvl8pPr marL="6402400" indent="0">
              <a:buNone/>
              <a:defRPr sz="3200" b="1"/>
            </a:lvl8pPr>
            <a:lvl9pPr marL="7317029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8347" y="4349750"/>
            <a:ext cx="1077947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68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82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30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2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2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629" indent="0">
              <a:buNone/>
              <a:defRPr sz="2400"/>
            </a:lvl2pPr>
            <a:lvl3pPr marL="1829257" indent="0">
              <a:buNone/>
              <a:defRPr sz="2000"/>
            </a:lvl3pPr>
            <a:lvl4pPr marL="2743886" indent="0">
              <a:buNone/>
              <a:defRPr sz="1800"/>
            </a:lvl4pPr>
            <a:lvl5pPr marL="3658514" indent="0">
              <a:buNone/>
              <a:defRPr sz="1800"/>
            </a:lvl5pPr>
            <a:lvl6pPr marL="4573143" indent="0">
              <a:buNone/>
              <a:defRPr sz="1800"/>
            </a:lvl6pPr>
            <a:lvl7pPr marL="5487772" indent="0">
              <a:buNone/>
              <a:defRPr sz="1800"/>
            </a:lvl7pPr>
            <a:lvl8pPr marL="6402400" indent="0">
              <a:buNone/>
              <a:defRPr sz="1800"/>
            </a:lvl8pPr>
            <a:lvl9pPr marL="7317029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629" indent="0">
              <a:buNone/>
              <a:defRPr sz="5600"/>
            </a:lvl2pPr>
            <a:lvl3pPr marL="1829257" indent="0">
              <a:buNone/>
              <a:defRPr sz="4800"/>
            </a:lvl3pPr>
            <a:lvl4pPr marL="2743886" indent="0">
              <a:buNone/>
              <a:defRPr sz="4000"/>
            </a:lvl4pPr>
            <a:lvl5pPr marL="3658514" indent="0">
              <a:buNone/>
              <a:defRPr sz="4000"/>
            </a:lvl5pPr>
            <a:lvl6pPr marL="4573143" indent="0">
              <a:buNone/>
              <a:defRPr sz="4000"/>
            </a:lvl6pPr>
            <a:lvl7pPr marL="5487772" indent="0">
              <a:buNone/>
              <a:defRPr sz="4000"/>
            </a:lvl7pPr>
            <a:lvl8pPr marL="6402400" indent="0">
              <a:buNone/>
              <a:defRPr sz="4000"/>
            </a:lvl8pPr>
            <a:lvl9pPr marL="7317029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629" indent="0">
              <a:buNone/>
              <a:defRPr sz="2400"/>
            </a:lvl2pPr>
            <a:lvl3pPr marL="1829257" indent="0">
              <a:buNone/>
              <a:defRPr sz="2000"/>
            </a:lvl3pPr>
            <a:lvl4pPr marL="2743886" indent="0">
              <a:buNone/>
              <a:defRPr sz="1800"/>
            </a:lvl4pPr>
            <a:lvl5pPr marL="3658514" indent="0">
              <a:buNone/>
              <a:defRPr sz="1800"/>
            </a:lvl5pPr>
            <a:lvl6pPr marL="4573143" indent="0">
              <a:buNone/>
              <a:defRPr sz="1800"/>
            </a:lvl6pPr>
            <a:lvl7pPr marL="5487772" indent="0">
              <a:buNone/>
              <a:defRPr sz="1800"/>
            </a:lvl7pPr>
            <a:lvl8pPr marL="6402400" indent="0">
              <a:buNone/>
              <a:defRPr sz="1800"/>
            </a:lvl8pPr>
            <a:lvl9pPr marL="7317029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9" cy="2286000"/>
          </a:xfrm>
          <a:prstGeom prst="rect">
            <a:avLst/>
          </a:prstGeom>
        </p:spPr>
        <p:txBody>
          <a:bodyPr vert="horz" lIns="182926" tIns="91463" rIns="182926" bIns="9146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9" cy="9051926"/>
          </a:xfrm>
          <a:prstGeom prst="rect">
            <a:avLst/>
          </a:prstGeom>
        </p:spPr>
        <p:txBody>
          <a:bodyPr vert="horz" lIns="182926" tIns="91463" rIns="182926" bIns="9146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360" y="12712703"/>
            <a:ext cx="5690340" cy="730250"/>
          </a:xfrm>
          <a:prstGeom prst="rect">
            <a:avLst/>
          </a:prstGeom>
        </p:spPr>
        <p:txBody>
          <a:bodyPr vert="horz" lIns="182926" tIns="91463" rIns="182926" bIns="91463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78F8-BC67-8C4D-8E7C-BBFC0BCE4E35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2286" y="12712703"/>
            <a:ext cx="7722606" cy="730250"/>
          </a:xfrm>
          <a:prstGeom prst="rect">
            <a:avLst/>
          </a:prstGeom>
        </p:spPr>
        <p:txBody>
          <a:bodyPr vert="horz" lIns="182926" tIns="91463" rIns="182926" bIns="91463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7478" y="12712703"/>
            <a:ext cx="5690340" cy="730250"/>
          </a:xfrm>
          <a:prstGeom prst="rect">
            <a:avLst/>
          </a:prstGeom>
        </p:spPr>
        <p:txBody>
          <a:bodyPr vert="horz" lIns="182926" tIns="91463" rIns="182926" bIns="91463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9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629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971" indent="-685971" algn="l" defTabSz="914629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271" indent="-571643" algn="l" defTabSz="914629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572" indent="-457314" algn="l" defTabSz="91462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200" indent="-457314" algn="l" defTabSz="914629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829" indent="-457314" algn="l" defTabSz="914629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457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086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715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343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29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257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886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514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143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772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400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029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arm-eu.e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18053" y="4971493"/>
            <a:ext cx="17151068" cy="2940050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Komplex mobilitási keretrendszer kialakítása és implementálása egy európai egyetemi szövetség keretében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4713" y="8957388"/>
            <a:ext cx="5485923" cy="248194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>
                <a:solidFill>
                  <a:schemeClr val="bg1"/>
                </a:solidFill>
              </a:rPr>
              <a:t>Erdei Luca Alexa, Káplár-Kodácsy Kinga, Németh Katalin Anna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4A0A8C7-9419-4B14-B671-582849CA723C}"/>
              </a:ext>
            </a:extLst>
          </p:cNvPr>
          <p:cNvSpPr txBox="1">
            <a:spLocks/>
          </p:cNvSpPr>
          <p:nvPr/>
        </p:nvSpPr>
        <p:spPr>
          <a:xfrm>
            <a:off x="16378467" y="9579427"/>
            <a:ext cx="7613303" cy="1237863"/>
          </a:xfrm>
          <a:prstGeom prst="rect">
            <a:avLst/>
          </a:prstGeom>
        </p:spPr>
        <p:txBody>
          <a:bodyPr vert="horz" lIns="182926" tIns="91463" rIns="182926" bIns="91463" rtlCol="0">
            <a:normAutofit/>
          </a:bodyPr>
          <a:lstStyle>
            <a:lvl1pPr marL="0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629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9257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886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8514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3143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7772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402400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7029" indent="0" algn="ctr" defTabSz="914629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4500" dirty="0">
                <a:solidFill>
                  <a:schemeClr val="bg1"/>
                </a:solidFill>
              </a:rPr>
              <a:t>2020. november 5.</a:t>
            </a:r>
            <a:endParaRPr lang="es-E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1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7" y="850231"/>
            <a:ext cx="21948459" cy="2286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CHAR</a:t>
            </a:r>
            <a:r>
              <a:rPr lang="hu-HU" dirty="0">
                <a:solidFill>
                  <a:srgbClr val="FFC000"/>
                </a:solidFill>
              </a:rPr>
              <a:t>M</a:t>
            </a:r>
            <a:r>
              <a:rPr lang="hu-HU" dirty="0">
                <a:solidFill>
                  <a:schemeClr val="bg1"/>
                </a:solidFill>
              </a:rPr>
              <a:t> Európai Egyetemi Szövetség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4C6C264-9615-4D10-8D5C-1D989E07B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83" r="19592"/>
          <a:stretch/>
        </p:blipFill>
        <p:spPr>
          <a:xfrm>
            <a:off x="13344362" y="3524250"/>
            <a:ext cx="10582437" cy="9818756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52958C6C-3D90-4527-9EF6-2E20354E20FA}"/>
              </a:ext>
            </a:extLst>
          </p:cNvPr>
          <p:cNvSpPr/>
          <p:nvPr/>
        </p:nvSpPr>
        <p:spPr>
          <a:xfrm>
            <a:off x="19670178" y="13146250"/>
            <a:ext cx="4716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hlinkClick r:id="rId5"/>
              </a:rPr>
              <a:t>https://www.charm-eu.eu/</a:t>
            </a:r>
            <a:endParaRPr lang="en-GB" sz="32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367F9D9-1B88-4B45-86EF-7E2F0C2F8C2A}"/>
              </a:ext>
            </a:extLst>
          </p:cNvPr>
          <p:cNvSpPr txBox="1"/>
          <p:nvPr/>
        </p:nvSpPr>
        <p:spPr>
          <a:xfrm>
            <a:off x="1962150" y="4305300"/>
            <a:ext cx="1138221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</a:t>
            </a:r>
            <a:r>
              <a:rPr lang="en-GB" dirty="0" err="1"/>
              <a:t>Európai</a:t>
            </a:r>
            <a:r>
              <a:rPr lang="en-GB" dirty="0"/>
              <a:t> </a:t>
            </a:r>
            <a:r>
              <a:rPr lang="en-GB" dirty="0" err="1"/>
              <a:t>Egyetemek</a:t>
            </a:r>
            <a:r>
              <a:rPr lang="en-GB" dirty="0"/>
              <a:t> </a:t>
            </a:r>
            <a:r>
              <a:rPr lang="en-GB" dirty="0" err="1"/>
              <a:t>Kezdeményezést</a:t>
            </a:r>
            <a:r>
              <a:rPr lang="en-GB" dirty="0"/>
              <a:t> 2017 </a:t>
            </a:r>
            <a:r>
              <a:rPr lang="en-GB" dirty="0" err="1"/>
              <a:t>decemberében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Európai</a:t>
            </a:r>
            <a:r>
              <a:rPr lang="en-GB" dirty="0"/>
              <a:t> </a:t>
            </a:r>
            <a:r>
              <a:rPr lang="en-GB" dirty="0" err="1"/>
              <a:t>Tanács</a:t>
            </a:r>
            <a:r>
              <a:rPr lang="en-GB" dirty="0"/>
              <a:t> </a:t>
            </a:r>
            <a:r>
              <a:rPr lang="en-GB" dirty="0" err="1"/>
              <a:t>indította</a:t>
            </a:r>
            <a:r>
              <a:rPr lang="en-GB" dirty="0"/>
              <a:t> el, </a:t>
            </a:r>
            <a:r>
              <a:rPr lang="en-GB" dirty="0" err="1"/>
              <a:t>célja</a:t>
            </a:r>
            <a:r>
              <a:rPr lang="en-GB" dirty="0"/>
              <a:t> </a:t>
            </a:r>
            <a:r>
              <a:rPr lang="en-GB" dirty="0" err="1"/>
              <a:t>pedig</a:t>
            </a:r>
            <a:r>
              <a:rPr lang="en-GB" dirty="0"/>
              <a:t>, </a:t>
            </a:r>
            <a:r>
              <a:rPr lang="en-GB" dirty="0" err="1"/>
              <a:t>hogy</a:t>
            </a:r>
            <a:r>
              <a:rPr lang="hu-HU" dirty="0"/>
              <a:t> </a:t>
            </a:r>
            <a:r>
              <a:rPr lang="en-GB" b="1" dirty="0" err="1"/>
              <a:t>serkentse</a:t>
            </a:r>
            <a:r>
              <a:rPr lang="en-GB" b="1" dirty="0"/>
              <a:t> a </a:t>
            </a:r>
            <a:r>
              <a:rPr lang="en-GB" b="1" dirty="0" err="1"/>
              <a:t>versenyt</a:t>
            </a:r>
            <a:r>
              <a:rPr lang="en-GB" b="1" dirty="0"/>
              <a:t> </a:t>
            </a:r>
            <a:r>
              <a:rPr lang="en-GB" b="1" dirty="0" err="1"/>
              <a:t>az</a:t>
            </a:r>
            <a:r>
              <a:rPr lang="en-GB" b="1" dirty="0"/>
              <a:t> </a:t>
            </a:r>
            <a:r>
              <a:rPr lang="en-GB" b="1" dirty="0" err="1"/>
              <a:t>európai</a:t>
            </a:r>
            <a:r>
              <a:rPr lang="en-GB" b="1" dirty="0"/>
              <a:t> </a:t>
            </a:r>
            <a:r>
              <a:rPr lang="en-GB" b="1" dirty="0" err="1"/>
              <a:t>felsőoktatási</a:t>
            </a:r>
            <a:r>
              <a:rPr lang="en-GB" b="1" dirty="0"/>
              <a:t> </a:t>
            </a:r>
            <a:r>
              <a:rPr lang="en-GB" b="1" dirty="0" err="1"/>
              <a:t>intézmények</a:t>
            </a:r>
            <a:r>
              <a:rPr lang="en-GB" b="1" dirty="0"/>
              <a:t> </a:t>
            </a:r>
            <a:r>
              <a:rPr lang="en-GB" b="1" dirty="0" err="1"/>
              <a:t>között</a:t>
            </a:r>
            <a:r>
              <a:rPr lang="en-GB" dirty="0"/>
              <a:t>, </a:t>
            </a:r>
            <a:r>
              <a:rPr lang="en-GB" dirty="0" err="1"/>
              <a:t>valamint</a:t>
            </a:r>
            <a:r>
              <a:rPr lang="en-GB" dirty="0"/>
              <a:t> </a:t>
            </a:r>
            <a:r>
              <a:rPr lang="en-GB" b="1" dirty="0" err="1"/>
              <a:t>erősítse</a:t>
            </a:r>
            <a:r>
              <a:rPr lang="en-GB" b="1" dirty="0"/>
              <a:t> </a:t>
            </a:r>
            <a:r>
              <a:rPr lang="en-GB" b="1" dirty="0" err="1"/>
              <a:t>az</a:t>
            </a:r>
            <a:r>
              <a:rPr lang="en-GB" b="1" dirty="0"/>
              <a:t> </a:t>
            </a:r>
            <a:r>
              <a:rPr lang="en-GB" b="1" dirty="0" err="1"/>
              <a:t>európai</a:t>
            </a:r>
            <a:r>
              <a:rPr lang="en-GB" b="1" dirty="0"/>
              <a:t> </a:t>
            </a:r>
            <a:r>
              <a:rPr lang="en-GB" b="1" dirty="0" err="1"/>
              <a:t>identitást</a:t>
            </a:r>
            <a:r>
              <a:rPr lang="hu-HU" dirty="0"/>
              <a:t>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kezdeményezés keretében olyan </a:t>
            </a:r>
            <a:r>
              <a:rPr lang="hu-HU" b="1" dirty="0"/>
              <a:t>új, a szövetségesekkel közösen működtetett egyetemek létrehozására </a:t>
            </a:r>
            <a:r>
              <a:rPr lang="hu-HU" dirty="0"/>
              <a:t>vállalkoznak a tagállamok felsőoktatási intézményei, ahol a tagok kutatási hagyományát, oktatási tapasztalatait, innovatív stratégiáit felhasználva, a </a:t>
            </a:r>
            <a:r>
              <a:rPr lang="hu-HU" b="1" dirty="0"/>
              <a:t>mobilitásra építve</a:t>
            </a:r>
            <a:r>
              <a:rPr lang="hu-HU" dirty="0"/>
              <a:t> adnak választ a 21. század kihívásaira.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2019-ben 17 egyetemi szövetség nyerte el az Európai Bizottság támogatását, köztük a CHARM-EU szövetség.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28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6" y="455970"/>
            <a:ext cx="21948459" cy="2286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CHARM-EU szervezeti mátrix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F3D7D086-2314-485F-B7E5-2B1EA040D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3" y="2286129"/>
            <a:ext cx="21663024" cy="11239371"/>
          </a:xfrm>
          <a:prstGeom prst="rect">
            <a:avLst/>
          </a:prstGeom>
        </p:spPr>
      </p:pic>
      <p:sp>
        <p:nvSpPr>
          <p:cNvPr id="4" name="Ellipszis 3">
            <a:extLst>
              <a:ext uri="{FF2B5EF4-FFF2-40B4-BE49-F238E27FC236}">
                <a16:creationId xmlns:a16="http://schemas.microsoft.com/office/drawing/2014/main" id="{65065D75-6B6E-43A4-A278-80F74CAED6D8}"/>
              </a:ext>
            </a:extLst>
          </p:cNvPr>
          <p:cNvSpPr/>
          <p:nvPr/>
        </p:nvSpPr>
        <p:spPr>
          <a:xfrm>
            <a:off x="4857750" y="8553450"/>
            <a:ext cx="2701448" cy="14070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6" y="455970"/>
            <a:ext cx="21948459" cy="2286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CHARM-EU mobilitási koncepció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6528B4B8-D781-4E53-8183-D0F4E51DC3B4}"/>
              </a:ext>
            </a:extLst>
          </p:cNvPr>
          <p:cNvSpPr/>
          <p:nvPr/>
        </p:nvSpPr>
        <p:spPr>
          <a:xfrm>
            <a:off x="2080260" y="3741003"/>
            <a:ext cx="2023110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4000" dirty="0"/>
              <a:t>Európai Egyetemek kezdeményezés </a:t>
            </a:r>
            <a:r>
              <a:rPr lang="hu-HU" sz="4000" dirty="0">
                <a:sym typeface="Wingdings" panose="05000000000000000000" pitchFamily="2" charset="2"/>
              </a:rPr>
              <a:t> </a:t>
            </a:r>
            <a:r>
              <a:rPr lang="hu-HU" sz="4000" dirty="0"/>
              <a:t>egyetemközi kampuszok létrehozása, amelyek kiemelten fontos feladatként kezelik az összes egyetemi polgár számára akadálymentesen elérhető mobilitási keretrendszerek kialakítását</a:t>
            </a:r>
          </a:p>
          <a:p>
            <a:pPr algn="just"/>
            <a:endParaRPr lang="hu-HU" sz="4000" dirty="0"/>
          </a:p>
          <a:p>
            <a:pPr algn="just"/>
            <a:endParaRPr lang="hu-HU" sz="4000" dirty="0"/>
          </a:p>
          <a:p>
            <a:pPr marL="742950" indent="-742950" algn="just">
              <a:spcAft>
                <a:spcPts val="600"/>
              </a:spcAft>
              <a:buFont typeface="+mj-lt"/>
              <a:buAutoNum type="arabicPeriod"/>
            </a:pPr>
            <a:r>
              <a:rPr lang="hu-HU" sz="4000" dirty="0"/>
              <a:t>A mobilitás jellemzően kiegészítő tevékenységként jelenik meg a felsőoktatási intézmények gyakorlatában. A Mobilitási Koncepciós Terv ezzel szemben a </a:t>
            </a:r>
            <a:r>
              <a:rPr lang="hu-HU" sz="4000" b="1" dirty="0"/>
              <a:t>hallgatói és munkatársi mobilitás</a:t>
            </a:r>
            <a:r>
              <a:rPr lang="hu-HU" sz="4000" dirty="0"/>
              <a:t>t</a:t>
            </a:r>
            <a:r>
              <a:rPr lang="hu-HU" sz="4000" b="1" dirty="0"/>
              <a:t> a képzési programok céljainak</a:t>
            </a:r>
            <a:r>
              <a:rPr lang="hu-HU" sz="4000" dirty="0"/>
              <a:t> (képzési és kimeneti követelményeinek) </a:t>
            </a:r>
            <a:r>
              <a:rPr lang="hu-HU" sz="4000" b="1" dirty="0"/>
              <a:t>eléréséhez kulcsfontosságú eszköz</a:t>
            </a:r>
            <a:r>
              <a:rPr lang="hu-HU" sz="4000" dirty="0"/>
              <a:t>ként definiálja. Középpontjában a </a:t>
            </a:r>
            <a:r>
              <a:rPr lang="hu-HU" sz="4000" b="1" dirty="0"/>
              <a:t>kompetenciafejlesztés</a:t>
            </a:r>
            <a:r>
              <a:rPr lang="hu-HU" sz="4000" dirty="0"/>
              <a:t> áll.</a:t>
            </a:r>
          </a:p>
          <a:p>
            <a:pPr marL="742950" indent="-742950" algn="just">
              <a:spcAft>
                <a:spcPts val="600"/>
              </a:spcAft>
              <a:buFont typeface="+mj-lt"/>
              <a:buAutoNum type="arabicPeriod"/>
            </a:pPr>
            <a:r>
              <a:rPr lang="hu-HU" sz="4000" dirty="0"/>
              <a:t>A tervezet ismerteti a Mobilitási Mátrix Rendszert mint </a:t>
            </a:r>
            <a:r>
              <a:rPr lang="hu-HU" sz="4000" b="1" dirty="0"/>
              <a:t>innovatív mobilitási tevékenységek és típusok gyűjtemény</a:t>
            </a:r>
            <a:r>
              <a:rPr lang="hu-HU" sz="4000" dirty="0"/>
              <a:t>ét, valamint javaslatot tesz az ehhez szükséges rugalmas finanszírozási keretek kialakítására az Erasmus program keretein belül.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hu-HU" sz="4000" dirty="0"/>
              <a:t>A mobilitást, mint a tanulás-tanítási folyamatok megvalósításában, támogatásában érintett munkatársak szakmai fejlődését támogató tevékenységként kezeli a program.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795FC5E4-84C6-42B4-BBFF-3F4E25CDDDFC}"/>
              </a:ext>
            </a:extLst>
          </p:cNvPr>
          <p:cNvSpPr/>
          <p:nvPr/>
        </p:nvSpPr>
        <p:spPr>
          <a:xfrm>
            <a:off x="11745717" y="5449078"/>
            <a:ext cx="895739" cy="12503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1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6" y="455970"/>
            <a:ext cx="21948459" cy="2286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CHARM-EU mobilitási mátrix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6C576DE9-2F60-43C0-9523-A0F1971E6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51149"/>
              </p:ext>
            </p:extLst>
          </p:nvPr>
        </p:nvGraphicFramePr>
        <p:xfrm>
          <a:off x="2157448" y="2928552"/>
          <a:ext cx="20072277" cy="10126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433">
                  <a:extLst>
                    <a:ext uri="{9D8B030D-6E8A-4147-A177-3AD203B41FA5}">
                      <a16:colId xmlns:a16="http://schemas.microsoft.com/office/drawing/2014/main" val="70627066"/>
                    </a:ext>
                  </a:extLst>
                </a:gridCol>
                <a:gridCol w="3912073">
                  <a:extLst>
                    <a:ext uri="{9D8B030D-6E8A-4147-A177-3AD203B41FA5}">
                      <a16:colId xmlns:a16="http://schemas.microsoft.com/office/drawing/2014/main" val="3565067583"/>
                    </a:ext>
                  </a:extLst>
                </a:gridCol>
                <a:gridCol w="2230253">
                  <a:extLst>
                    <a:ext uri="{9D8B030D-6E8A-4147-A177-3AD203B41FA5}">
                      <a16:colId xmlns:a16="http://schemas.microsoft.com/office/drawing/2014/main" val="1579346401"/>
                    </a:ext>
                  </a:extLst>
                </a:gridCol>
                <a:gridCol w="2230253">
                  <a:extLst>
                    <a:ext uri="{9D8B030D-6E8A-4147-A177-3AD203B41FA5}">
                      <a16:colId xmlns:a16="http://schemas.microsoft.com/office/drawing/2014/main" val="3312483158"/>
                    </a:ext>
                  </a:extLst>
                </a:gridCol>
                <a:gridCol w="2230253">
                  <a:extLst>
                    <a:ext uri="{9D8B030D-6E8A-4147-A177-3AD203B41FA5}">
                      <a16:colId xmlns:a16="http://schemas.microsoft.com/office/drawing/2014/main" val="1287880117"/>
                    </a:ext>
                  </a:extLst>
                </a:gridCol>
                <a:gridCol w="2230253">
                  <a:extLst>
                    <a:ext uri="{9D8B030D-6E8A-4147-A177-3AD203B41FA5}">
                      <a16:colId xmlns:a16="http://schemas.microsoft.com/office/drawing/2014/main" val="3939676780"/>
                    </a:ext>
                  </a:extLst>
                </a:gridCol>
                <a:gridCol w="2431796">
                  <a:extLst>
                    <a:ext uri="{9D8B030D-6E8A-4147-A177-3AD203B41FA5}">
                      <a16:colId xmlns:a16="http://schemas.microsoft.com/office/drawing/2014/main" val="3842059536"/>
                    </a:ext>
                  </a:extLst>
                </a:gridCol>
                <a:gridCol w="2028710">
                  <a:extLst>
                    <a:ext uri="{9D8B030D-6E8A-4147-A177-3AD203B41FA5}">
                      <a16:colId xmlns:a16="http://schemas.microsoft.com/office/drawing/2014/main" val="2069386115"/>
                    </a:ext>
                  </a:extLst>
                </a:gridCol>
                <a:gridCol w="2230253">
                  <a:extLst>
                    <a:ext uri="{9D8B030D-6E8A-4147-A177-3AD203B41FA5}">
                      <a16:colId xmlns:a16="http://schemas.microsoft.com/office/drawing/2014/main" val="788213838"/>
                    </a:ext>
                  </a:extLst>
                </a:gridCol>
              </a:tblGrid>
              <a:tr h="1496009">
                <a:tc>
                  <a:txBody>
                    <a:bodyPr/>
                    <a:lstStyle/>
                    <a:p>
                      <a:pPr algn="ctr"/>
                      <a:endParaRPr lang="en-GB" sz="3200" b="1" noProof="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>
                          <a:latin typeface="+mn-lt"/>
                        </a:rPr>
                        <a:t>Activity cluster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>
                          <a:latin typeface="+mn-lt"/>
                        </a:rPr>
                        <a:t>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 dirty="0">
                          <a:latin typeface="+mn-lt"/>
                        </a:rPr>
                        <a:t>Modality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 dirty="0">
                          <a:latin typeface="+mn-lt"/>
                        </a:rPr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 dirty="0">
                          <a:latin typeface="+mn-lt"/>
                        </a:rPr>
                        <a:t>Regularity of meetings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>
                          <a:latin typeface="+mn-lt"/>
                        </a:rPr>
                        <a:t>Form of participation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>
                          <a:latin typeface="+mn-lt"/>
                        </a:rPr>
                        <a:t>Funding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0">
                          <a:latin typeface="+mn-lt"/>
                        </a:rPr>
                        <a:t>CHARM-EU learning phase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043880"/>
                  </a:ext>
                </a:extLst>
              </a:tr>
              <a:tr h="80554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200" b="1" i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Competences</a:t>
                      </a:r>
                      <a:r>
                        <a:rPr lang="hu-HU" sz="32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3200" b="1" i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hu-HU" sz="32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hu-HU" sz="3200" b="1" i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developed</a:t>
                      </a:r>
                      <a:endParaRPr lang="en-GB" sz="3200" b="1" i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and Development</a:t>
                      </a:r>
                      <a:endParaRPr lang="en-GB" sz="3200" b="0" noProof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Very short (&lt; 1 week)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Consecutive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EU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8124"/>
                  </a:ext>
                </a:extLst>
              </a:tr>
              <a:tr h="80554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/ Supervising</a:t>
                      </a:r>
                      <a:endParaRPr lang="en-GB" sz="3200" b="0" noProof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Short ( 1 week – 1 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Other external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63607"/>
                  </a:ext>
                </a:extLst>
              </a:tr>
              <a:tr h="14960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Pedagogical design &amp; development</a:t>
                      </a:r>
                      <a:endParaRPr lang="en-GB" sz="3200" b="0" noProof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Researchers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Mid-length (1-3 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University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Capstone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265778"/>
                  </a:ext>
                </a:extLst>
              </a:tr>
              <a:tr h="218647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Non-academic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>
                          <a:latin typeface="+mn-lt"/>
                        </a:rPr>
                        <a:t>Long (3-6 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817127"/>
                  </a:ext>
                </a:extLst>
              </a:tr>
              <a:tr h="80554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Professional, administrative and support activities</a:t>
                      </a: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noProof="0" dirty="0">
                          <a:latin typeface="+mn-lt"/>
                        </a:rPr>
                        <a:t>Very long (&gt; 6 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39971"/>
                  </a:ext>
                </a:extLst>
              </a:tr>
              <a:tr h="80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3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3200" b="1" i="1" noProof="0" dirty="0" err="1">
                          <a:latin typeface="+mn-lt"/>
                        </a:rPr>
                        <a:t>Impact</a:t>
                      </a:r>
                      <a:r>
                        <a:rPr lang="hu-HU" sz="3200" b="1" i="1" noProof="0" dirty="0">
                          <a:latin typeface="+mn-lt"/>
                        </a:rPr>
                        <a:t> </a:t>
                      </a:r>
                      <a:r>
                        <a:rPr lang="hu-HU" sz="3200" b="1" i="1" noProof="0" dirty="0" err="1">
                          <a:latin typeface="+mn-lt"/>
                        </a:rPr>
                        <a:t>on</a:t>
                      </a:r>
                      <a:r>
                        <a:rPr lang="hu-HU" sz="3200" b="1" i="1" noProof="0" dirty="0">
                          <a:latin typeface="+mn-lt"/>
                        </a:rPr>
                        <a:t> </a:t>
                      </a:r>
                      <a:r>
                        <a:rPr lang="hu-HU" sz="3200" b="1" i="1" noProof="0" dirty="0" err="1">
                          <a:latin typeface="+mn-lt"/>
                        </a:rPr>
                        <a:t>competences</a:t>
                      </a:r>
                      <a:endParaRPr lang="en-GB" sz="3200" b="1" i="1" noProof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0" noProof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7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11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F6FEF62-3BBE-4036-B5BB-679E2829E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437" y="0"/>
            <a:ext cx="17436341" cy="1358537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AAEC902-1A12-4A70-A8FB-1549AEED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58839" y="7382946"/>
            <a:ext cx="9811338" cy="2286000"/>
          </a:xfrm>
        </p:spPr>
        <p:txBody>
          <a:bodyPr>
            <a:normAutofit fontScale="90000"/>
          </a:bodyPr>
          <a:lstStyle/>
          <a:p>
            <a:r>
              <a:rPr lang="hu-HU" dirty="0"/>
              <a:t>Mobilitás tantervi integrálása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61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C180010-6B89-4DA5-B5F9-3E425653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9" cy="2286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Példa a tantervi integrációra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6049E48-3AE1-4630-9894-2FCF8FB93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94286"/>
              </p:ext>
            </p:extLst>
          </p:nvPr>
        </p:nvGraphicFramePr>
        <p:xfrm>
          <a:off x="3415717" y="2327979"/>
          <a:ext cx="9222263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011123-845B-44B6-9BB1-03BF176A4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285153"/>
              </p:ext>
            </p:extLst>
          </p:nvPr>
        </p:nvGraphicFramePr>
        <p:xfrm>
          <a:off x="12637980" y="2327979"/>
          <a:ext cx="11073541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E5F47480-F776-4E9E-8965-660FA15315E9}"/>
              </a:ext>
            </a:extLst>
          </p:cNvPr>
          <p:cNvSpPr/>
          <p:nvPr/>
        </p:nvSpPr>
        <p:spPr>
          <a:xfrm>
            <a:off x="1016297" y="3366654"/>
            <a:ext cx="935182" cy="81049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17C421F7-6351-4886-964D-5EE2F40ED004}"/>
              </a:ext>
            </a:extLst>
          </p:cNvPr>
          <p:cNvSpPr/>
          <p:nvPr/>
        </p:nvSpPr>
        <p:spPr>
          <a:xfrm flipV="1">
            <a:off x="22232636" y="3694897"/>
            <a:ext cx="935182" cy="81049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6305" y="640031"/>
            <a:ext cx="18714561" cy="204762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</a:rPr>
              <a:t>Mobilitási keretrendszer megvalósítását segítő szolgáltatások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132FA9E-13DD-4DEC-9755-B20F29E9B73A}"/>
              </a:ext>
            </a:extLst>
          </p:cNvPr>
          <p:cNvSpPr txBox="1"/>
          <p:nvPr/>
        </p:nvSpPr>
        <p:spPr>
          <a:xfrm>
            <a:off x="634483" y="4036005"/>
            <a:ext cx="735252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/>
              <a:t>Fejlesztést támogató mérőeszköz: </a:t>
            </a:r>
            <a:r>
              <a:rPr lang="en-GB" dirty="0"/>
              <a:t>International Quality Review Process </a:t>
            </a:r>
            <a:r>
              <a:rPr lang="hu-HU" dirty="0"/>
              <a:t>/</a:t>
            </a:r>
            <a:r>
              <a:rPr lang="en-GB" dirty="0"/>
              <a:t>IQRP</a:t>
            </a:r>
            <a:r>
              <a:rPr lang="hu-HU" dirty="0"/>
              <a:t>/ </a:t>
            </a:r>
            <a:r>
              <a:rPr lang="en-GB" dirty="0"/>
              <a:t>(OECD, 1999)</a:t>
            </a:r>
            <a:endParaRPr lang="hu-HU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/>
              <a:t>Részt vevő intézmények: 5 konzorciumi partnerintézmény és 1 társult partner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/>
              <a:t>Célja: fejlesztési folyamatot és a mobilitási koncepció gyakorlati megvalósíthatóságát segíti, lehetővé téve a válaszadók gyakorlatainak szintetizálását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dirty="0"/>
              <a:t>Kimenete: riport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i="1" dirty="0">
                <a:sym typeface="Wingdings" panose="05000000000000000000" pitchFamily="2" charset="2"/>
              </a:rPr>
              <a:t>Interaktív Mobilitási Kézikönyv </a:t>
            </a:r>
            <a:r>
              <a:rPr lang="hu-HU" dirty="0">
                <a:sym typeface="Wingdings" panose="05000000000000000000" pitchFamily="2" charset="2"/>
              </a:rPr>
              <a:t>koordinátorok számára</a:t>
            </a:r>
            <a:endParaRPr 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A8F3EF-A4A9-41B6-A79C-729F1C824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908221"/>
              </p:ext>
            </p:extLst>
          </p:nvPr>
        </p:nvGraphicFramePr>
        <p:xfrm>
          <a:off x="7259216" y="-237045"/>
          <a:ext cx="16944965" cy="1531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579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asmus Days 2020 - 3 days of celebration of the Erasmus+ progr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361490"/>
            <a:ext cx="4939242" cy="34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0322a-a922-4b87-bb26-76b603a2de1e">
      <Terms xmlns="http://schemas.microsoft.com/office/infopath/2007/PartnerControls"/>
    </lcf76f155ced4ddcb4097134ff3c332f>
    <TaxCatchAll xmlns="8e94638c-d3f9-4f37-a993-1bc8ea0282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634E810991143857EFE28D77AECDA" ma:contentTypeVersion="15" ma:contentTypeDescription="Crée un document." ma:contentTypeScope="" ma:versionID="5f89a15de40d9ed9112cb7a28596862b">
  <xsd:schema xmlns:xsd="http://www.w3.org/2001/XMLSchema" xmlns:xs="http://www.w3.org/2001/XMLSchema" xmlns:p="http://schemas.microsoft.com/office/2006/metadata/properties" xmlns:ns2="c1a0322a-a922-4b87-bb26-76b603a2de1e" xmlns:ns3="8e94638c-d3f9-4f37-a993-1bc8ea028284" targetNamespace="http://schemas.microsoft.com/office/2006/metadata/properties" ma:root="true" ma:fieldsID="54c992a937d625c2ebce3d77def95168" ns2:_="" ns3:_="">
    <xsd:import namespace="c1a0322a-a922-4b87-bb26-76b603a2de1e"/>
    <xsd:import namespace="8e94638c-d3f9-4f37-a993-1bc8ea028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0322a-a922-4b87-bb26-76b603a2d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4638c-d3f9-4f37-a993-1bc8ea02828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def280-dade-475e-99e1-ddf198736372}" ma:internalName="TaxCatchAll" ma:showField="CatchAllData" ma:web="8e94638c-d3f9-4f37-a993-1bc8ea028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8B2E1-1E02-4CA2-BFAD-45AEA921A5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4E5635-5DAA-4519-AEA3-866076C56F0A}"/>
</file>

<file path=customXml/itemProps3.xml><?xml version="1.0" encoding="utf-8"?>
<ds:datastoreItem xmlns:ds="http://schemas.openxmlformats.org/officeDocument/2006/customXml" ds:itemID="{29373A6E-E649-482B-9E6A-2AEA744C13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750</Words>
  <Application>Microsoft Office PowerPoint</Application>
  <PresentationFormat>Egyéni</PresentationFormat>
  <Paragraphs>111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Tema de Office</vt:lpstr>
      <vt:lpstr>Komplex mobilitási keretrendszer kialakítása és implementálása egy európai egyetemi szövetség keretében</vt:lpstr>
      <vt:lpstr>CHARM Európai Egyetemi Szövetség</vt:lpstr>
      <vt:lpstr>CHARM-EU szervezeti mátrix</vt:lpstr>
      <vt:lpstr>CHARM-EU mobilitási koncepció</vt:lpstr>
      <vt:lpstr>CHARM-EU mobilitási mátrix</vt:lpstr>
      <vt:lpstr>Mobilitás tantervi integrálása</vt:lpstr>
      <vt:lpstr>Példa a tantervi integrációra</vt:lpstr>
      <vt:lpstr>Mobilitási keretrendszer megvalósítását segítő szolgáltatások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presentation</dc:title>
  <dc:creator>Erdei Luca Alexa</dc:creator>
  <cp:lastModifiedBy>Erdei Luca Alexa</cp:lastModifiedBy>
  <cp:revision>29</cp:revision>
  <dcterms:created xsi:type="dcterms:W3CDTF">2020-10-06T07:28:38Z</dcterms:created>
  <dcterms:modified xsi:type="dcterms:W3CDTF">2020-11-04T17:31:47Z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0x0101004C4634E810991143857EFE28D77AECDA</vt:lpwstr>
  </property>
</Properties>
</file>